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6" r:id="rId2"/>
    <p:sldMasterId id="2147483661" r:id="rId3"/>
    <p:sldMasterId id="2147483657" r:id="rId4"/>
    <p:sldMasterId id="2147483658" r:id="rId5"/>
    <p:sldMasterId id="2147483664" r:id="rId6"/>
    <p:sldMasterId id="2147483660" r:id="rId7"/>
    <p:sldMasterId id="2147483662" r:id="rId8"/>
    <p:sldMasterId id="2147483663" r:id="rId9"/>
    <p:sldMasterId id="2147483659" r:id="rId10"/>
    <p:sldMasterId id="2147483666" r:id="rId11"/>
    <p:sldMasterId id="2147483789" r:id="rId12"/>
  </p:sldMasterIdLst>
  <p:notesMasterIdLst>
    <p:notesMasterId r:id="rId114"/>
  </p:notesMasterIdLst>
  <p:handoutMasterIdLst>
    <p:handoutMasterId r:id="rId115"/>
  </p:handoutMasterIdLst>
  <p:sldIdLst>
    <p:sldId id="257" r:id="rId13"/>
    <p:sldId id="354" r:id="rId14"/>
    <p:sldId id="355" r:id="rId15"/>
    <p:sldId id="356" r:id="rId16"/>
    <p:sldId id="336" r:id="rId17"/>
    <p:sldId id="337" r:id="rId18"/>
    <p:sldId id="338" r:id="rId19"/>
    <p:sldId id="357" r:id="rId20"/>
    <p:sldId id="358" r:id="rId21"/>
    <p:sldId id="359" r:id="rId22"/>
    <p:sldId id="360" r:id="rId23"/>
    <p:sldId id="361" r:id="rId24"/>
    <p:sldId id="339" r:id="rId25"/>
    <p:sldId id="362" r:id="rId26"/>
    <p:sldId id="363" r:id="rId27"/>
    <p:sldId id="364" r:id="rId28"/>
    <p:sldId id="365" r:id="rId29"/>
    <p:sldId id="366" r:id="rId30"/>
    <p:sldId id="367" r:id="rId31"/>
    <p:sldId id="340" r:id="rId32"/>
    <p:sldId id="368" r:id="rId33"/>
    <p:sldId id="369" r:id="rId34"/>
    <p:sldId id="370" r:id="rId35"/>
    <p:sldId id="371" r:id="rId36"/>
    <p:sldId id="372" r:id="rId37"/>
    <p:sldId id="373" r:id="rId38"/>
    <p:sldId id="374" r:id="rId39"/>
    <p:sldId id="375" r:id="rId40"/>
    <p:sldId id="376" r:id="rId41"/>
    <p:sldId id="377" r:id="rId42"/>
    <p:sldId id="378" r:id="rId43"/>
    <p:sldId id="379" r:id="rId44"/>
    <p:sldId id="341" r:id="rId45"/>
    <p:sldId id="342" r:id="rId46"/>
    <p:sldId id="380" r:id="rId47"/>
    <p:sldId id="381" r:id="rId48"/>
    <p:sldId id="382" r:id="rId49"/>
    <p:sldId id="383" r:id="rId50"/>
    <p:sldId id="384" r:id="rId51"/>
    <p:sldId id="343" r:id="rId52"/>
    <p:sldId id="385" r:id="rId53"/>
    <p:sldId id="386" r:id="rId54"/>
    <p:sldId id="387" r:id="rId55"/>
    <p:sldId id="344" r:id="rId56"/>
    <p:sldId id="389" r:id="rId57"/>
    <p:sldId id="390" r:id="rId58"/>
    <p:sldId id="391" r:id="rId59"/>
    <p:sldId id="388" r:id="rId60"/>
    <p:sldId id="345" r:id="rId61"/>
    <p:sldId id="392" r:id="rId62"/>
    <p:sldId id="393" r:id="rId63"/>
    <p:sldId id="394" r:id="rId64"/>
    <p:sldId id="396" r:id="rId65"/>
    <p:sldId id="395" r:id="rId66"/>
    <p:sldId id="346" r:id="rId67"/>
    <p:sldId id="397" r:id="rId68"/>
    <p:sldId id="398" r:id="rId69"/>
    <p:sldId id="347" r:id="rId70"/>
    <p:sldId id="399" r:id="rId71"/>
    <p:sldId id="400" r:id="rId72"/>
    <p:sldId id="401" r:id="rId73"/>
    <p:sldId id="402" r:id="rId74"/>
    <p:sldId id="403" r:id="rId75"/>
    <p:sldId id="404" r:id="rId76"/>
    <p:sldId id="405" r:id="rId77"/>
    <p:sldId id="406" r:id="rId78"/>
    <p:sldId id="407" r:id="rId79"/>
    <p:sldId id="348" r:id="rId80"/>
    <p:sldId id="408" r:id="rId81"/>
    <p:sldId id="409" r:id="rId82"/>
    <p:sldId id="410" r:id="rId83"/>
    <p:sldId id="411" r:id="rId84"/>
    <p:sldId id="412" r:id="rId85"/>
    <p:sldId id="413" r:id="rId86"/>
    <p:sldId id="414" r:id="rId87"/>
    <p:sldId id="349" r:id="rId88"/>
    <p:sldId id="415" r:id="rId89"/>
    <p:sldId id="416" r:id="rId90"/>
    <p:sldId id="417" r:id="rId91"/>
    <p:sldId id="418" r:id="rId92"/>
    <p:sldId id="419" r:id="rId93"/>
    <p:sldId id="420" r:id="rId94"/>
    <p:sldId id="421" r:id="rId95"/>
    <p:sldId id="422" r:id="rId96"/>
    <p:sldId id="352" r:id="rId97"/>
    <p:sldId id="423" r:id="rId98"/>
    <p:sldId id="424" r:id="rId99"/>
    <p:sldId id="425" r:id="rId100"/>
    <p:sldId id="426" r:id="rId101"/>
    <p:sldId id="427" r:id="rId102"/>
    <p:sldId id="428" r:id="rId103"/>
    <p:sldId id="429" r:id="rId104"/>
    <p:sldId id="430" r:id="rId105"/>
    <p:sldId id="431" r:id="rId106"/>
    <p:sldId id="432" r:id="rId107"/>
    <p:sldId id="433" r:id="rId108"/>
    <p:sldId id="434" r:id="rId109"/>
    <p:sldId id="435" r:id="rId110"/>
    <p:sldId id="436" r:id="rId111"/>
    <p:sldId id="437" r:id="rId112"/>
    <p:sldId id="438" r:id="rId113"/>
  </p:sldIdLst>
  <p:sldSz cx="9144000" cy="6858000" type="screen4x3"/>
  <p:notesSz cx="7010400" cy="9296400"/>
  <p:defaultTextStyle>
    <a:defPPr>
      <a:defRPr lang="en-US"/>
    </a:defPPr>
    <a:lvl1pPr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sz="1600" kern="1200">
        <a:solidFill>
          <a:srgbClr val="275AFF"/>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sz="1600" kern="1200">
        <a:solidFill>
          <a:srgbClr val="275AFF"/>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sz="1600" kern="1200">
        <a:solidFill>
          <a:srgbClr val="275AFF"/>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sz="1600" kern="1200">
        <a:solidFill>
          <a:srgbClr val="275AFF"/>
        </a:solidFill>
        <a:latin typeface="Arial" panose="020B0604020202020204" pitchFamily="34"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990">
          <p15:clr>
            <a:srgbClr val="A4A3A4"/>
          </p15:clr>
        </p15:guide>
        <p15:guide id="4" pos="13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72B3"/>
    <a:srgbClr val="FDC382"/>
    <a:srgbClr val="D8A57E"/>
    <a:srgbClr val="F9F9F7"/>
    <a:srgbClr val="A0CED6"/>
    <a:srgbClr val="F0F5F7"/>
    <a:srgbClr val="4F87C6"/>
    <a:srgbClr val="B3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5534" autoAdjust="0"/>
    <p:restoredTop sz="94562" autoAdjust="0"/>
  </p:normalViewPr>
  <p:slideViewPr>
    <p:cSldViewPr>
      <p:cViewPr varScale="1">
        <p:scale>
          <a:sx n="115" d="100"/>
          <a:sy n="115" d="100"/>
        </p:scale>
        <p:origin x="1092" y="108"/>
      </p:cViewPr>
      <p:guideLst>
        <p:guide orient="horz" pos="2160"/>
        <p:guide pos="2880"/>
        <p:guide pos="990"/>
        <p:guide pos="1340"/>
      </p:guideLst>
    </p:cSldViewPr>
  </p:slideViewPr>
  <p:outlineViewPr>
    <p:cViewPr>
      <p:scale>
        <a:sx n="30" d="100"/>
        <a:sy n="30"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viewProps" Target="viewProps.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theme" Target="theme/theme1.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handoutMaster" Target="handoutMasters/handoutMaster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en-US"/>
          </a:p>
        </p:txBody>
      </p:sp>
      <p:sp>
        <p:nvSpPr>
          <p:cNvPr id="512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spcAft>
                <a:spcPct val="0"/>
              </a:spcAft>
              <a:buClrTx/>
              <a:defRPr sz="1200">
                <a:solidFill>
                  <a:schemeClr val="tx1"/>
                </a:solidFill>
                <a:latin typeface="Arial" charset="0"/>
              </a:defRPr>
            </a:lvl1pPr>
          </a:lstStyle>
          <a:p>
            <a:pPr>
              <a:defRPr/>
            </a:pPr>
            <a:endParaRPr lang="en-US"/>
          </a:p>
        </p:txBody>
      </p:sp>
      <p:sp>
        <p:nvSpPr>
          <p:cNvPr id="512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en-US"/>
          </a:p>
        </p:txBody>
      </p:sp>
      <p:sp>
        <p:nvSpPr>
          <p:cNvPr id="512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spcAft>
                <a:spcPct val="0"/>
              </a:spcAft>
              <a:buClrTx/>
              <a:defRPr sz="1200" smtClean="0">
                <a:solidFill>
                  <a:schemeClr val="tx1"/>
                </a:solidFill>
              </a:defRPr>
            </a:lvl1pPr>
          </a:lstStyle>
          <a:p>
            <a:pPr>
              <a:defRPr/>
            </a:pPr>
            <a:fld id="{6CBE1797-6A64-4A91-8E30-F281AEC69F8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en-US"/>
          </a:p>
        </p:txBody>
      </p:sp>
      <p:sp>
        <p:nvSpPr>
          <p:cNvPr id="7171"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spcAft>
                <a:spcPct val="0"/>
              </a:spcAft>
              <a:buClrTx/>
              <a:defRPr sz="1200">
                <a:solidFill>
                  <a:schemeClr val="tx1"/>
                </a:solidFill>
                <a:latin typeface="Arial" charset="0"/>
              </a:defRPr>
            </a:lvl1pPr>
          </a:lstStyle>
          <a:p>
            <a:pPr>
              <a:defRPr/>
            </a:pPr>
            <a:endParaRPr lang="en-US"/>
          </a:p>
        </p:txBody>
      </p:sp>
      <p:sp>
        <p:nvSpPr>
          <p:cNvPr id="20484" name="Rectangle 4"/>
          <p:cNvSpPr>
            <a:spLocks noRo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en-US"/>
          </a:p>
        </p:txBody>
      </p:sp>
      <p:sp>
        <p:nvSpPr>
          <p:cNvPr id="7175"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spcAft>
                <a:spcPct val="0"/>
              </a:spcAft>
              <a:buClrTx/>
              <a:defRPr sz="1200" smtClean="0">
                <a:solidFill>
                  <a:schemeClr val="tx1"/>
                </a:solidFill>
              </a:defRPr>
            </a:lvl1pPr>
          </a:lstStyle>
          <a:p>
            <a:pPr>
              <a:defRPr/>
            </a:pPr>
            <a:fld id="{A376819E-8692-4DFF-8134-72E4B3FDC99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703D312-826B-43F5-96A8-471B25820D1C}" type="slidenum">
              <a:rPr lang="en-US" altLang="en-US"/>
              <a:pPr>
                <a:spcBef>
                  <a:spcPct val="0"/>
                </a:spcBef>
              </a:pPr>
              <a:t>1</a:t>
            </a:fld>
            <a:endParaRPr lang="en-US" altLang="en-US"/>
          </a:p>
        </p:txBody>
      </p:sp>
      <p:sp>
        <p:nvSpPr>
          <p:cNvPr id="23555" name="Rectangle 2"/>
          <p:cNvSpPr>
            <a:spLocks noRo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66C1222-7320-45D4-BEC9-C608FB394A1E}" type="slidenum">
              <a:rPr lang="en-US" altLang="en-US"/>
              <a:pPr>
                <a:spcBef>
                  <a:spcPct val="0"/>
                </a:spcBef>
              </a:pPr>
              <a:t>35</a:t>
            </a:fld>
            <a:endParaRPr lang="en-US" altLang="en-US"/>
          </a:p>
        </p:txBody>
      </p:sp>
      <p:sp>
        <p:nvSpPr>
          <p:cNvPr id="67587" name="Rectangle 2"/>
          <p:cNvSpPr>
            <a:spLocks noRo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78C5389-2B88-47D1-9A4B-4305EC984AB3}" type="slidenum">
              <a:rPr lang="en-US" altLang="en-US"/>
              <a:pPr>
                <a:spcBef>
                  <a:spcPct val="0"/>
                </a:spcBef>
              </a:pPr>
              <a:t>40</a:t>
            </a:fld>
            <a:endParaRPr lang="en-US" altLang="en-US"/>
          </a:p>
        </p:txBody>
      </p:sp>
      <p:sp>
        <p:nvSpPr>
          <p:cNvPr id="73731" name="Rectangle 2"/>
          <p:cNvSpPr>
            <a:spLocks noRo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E647259-9298-4255-9E8C-D096A8DA62A1}" type="slidenum">
              <a:rPr lang="en-US" altLang="en-US"/>
              <a:pPr>
                <a:spcBef>
                  <a:spcPct val="0"/>
                </a:spcBef>
              </a:pPr>
              <a:t>44</a:t>
            </a:fld>
            <a:endParaRPr lang="en-US" altLang="en-US"/>
          </a:p>
        </p:txBody>
      </p:sp>
      <p:sp>
        <p:nvSpPr>
          <p:cNvPr id="78851" name="Rectangle 2"/>
          <p:cNvSpPr>
            <a:spLocks noRo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C4C1CAB-161E-438A-A0F3-8C697A01AEB9}" type="slidenum">
              <a:rPr lang="en-US" altLang="en-US"/>
              <a:pPr>
                <a:spcBef>
                  <a:spcPct val="0"/>
                </a:spcBef>
              </a:pPr>
              <a:t>48</a:t>
            </a:fld>
            <a:endParaRPr lang="en-US" altLang="en-US"/>
          </a:p>
        </p:txBody>
      </p:sp>
      <p:sp>
        <p:nvSpPr>
          <p:cNvPr id="83971" name="Rectangle 2"/>
          <p:cNvSpPr>
            <a:spLocks noRo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EA51D2B-21B4-4B78-8D28-40C80DC7BEB2}" type="slidenum">
              <a:rPr lang="en-US" altLang="en-US"/>
              <a:pPr>
                <a:spcBef>
                  <a:spcPct val="0"/>
                </a:spcBef>
              </a:pPr>
              <a:t>49</a:t>
            </a:fld>
            <a:endParaRPr lang="en-US" altLang="en-US"/>
          </a:p>
        </p:txBody>
      </p:sp>
      <p:sp>
        <p:nvSpPr>
          <p:cNvPr id="86019" name="Rectangle 2"/>
          <p:cNvSpPr>
            <a:spLocks noRo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CD18FF8-13F9-424A-B277-97315FA5EAC1}" type="slidenum">
              <a:rPr lang="en-US" altLang="en-US"/>
              <a:pPr>
                <a:spcBef>
                  <a:spcPct val="0"/>
                </a:spcBef>
              </a:pPr>
              <a:t>51</a:t>
            </a:fld>
            <a:endParaRPr lang="en-US" altLang="en-US"/>
          </a:p>
        </p:txBody>
      </p:sp>
      <p:sp>
        <p:nvSpPr>
          <p:cNvPr id="89091" name="Rectangle 2"/>
          <p:cNvSpPr>
            <a:spLocks noRo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3A6D3AD-F542-403E-A266-FCF82185A3AA}" type="slidenum">
              <a:rPr lang="en-US" altLang="en-US"/>
              <a:pPr>
                <a:spcBef>
                  <a:spcPct val="0"/>
                </a:spcBef>
              </a:pPr>
              <a:t>52</a:t>
            </a:fld>
            <a:endParaRPr lang="en-US" altLang="en-US"/>
          </a:p>
        </p:txBody>
      </p:sp>
      <p:sp>
        <p:nvSpPr>
          <p:cNvPr id="91139" name="Rectangle 2"/>
          <p:cNvSpPr>
            <a:spLocks noRo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77CF292-6939-471F-AA99-41E4CAA2EC21}" type="slidenum">
              <a:rPr lang="en-US" altLang="en-US"/>
              <a:pPr>
                <a:spcBef>
                  <a:spcPct val="0"/>
                </a:spcBef>
              </a:pPr>
              <a:t>54</a:t>
            </a:fld>
            <a:endParaRPr lang="en-US" altLang="en-US"/>
          </a:p>
        </p:txBody>
      </p:sp>
      <p:sp>
        <p:nvSpPr>
          <p:cNvPr id="94211" name="Rectangle 2"/>
          <p:cNvSpPr>
            <a:spLocks noRo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0FD39F8-34FD-498E-8A6C-E8AC2C0757E9}" type="slidenum">
              <a:rPr lang="en-US" altLang="en-US"/>
              <a:pPr>
                <a:spcBef>
                  <a:spcPct val="0"/>
                </a:spcBef>
              </a:pPr>
              <a:t>55</a:t>
            </a:fld>
            <a:endParaRPr lang="en-US" altLang="en-US"/>
          </a:p>
        </p:txBody>
      </p:sp>
      <p:sp>
        <p:nvSpPr>
          <p:cNvPr id="96259" name="Rectangle 2"/>
          <p:cNvSpPr>
            <a:spLocks noRo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98BCE47-58E5-4433-9603-BBA3578E78F8}" type="slidenum">
              <a:rPr lang="en-US" altLang="en-US"/>
              <a:pPr>
                <a:spcBef>
                  <a:spcPct val="0"/>
                </a:spcBef>
              </a:pPr>
              <a:t>57</a:t>
            </a:fld>
            <a:endParaRPr lang="en-US" altLang="en-US"/>
          </a:p>
        </p:txBody>
      </p:sp>
      <p:sp>
        <p:nvSpPr>
          <p:cNvPr id="99331" name="Rectangle 2"/>
          <p:cNvSpPr>
            <a:spLocks noRo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476AE1B-0BDB-4DBF-B0C5-82A35FA26ABA}" type="slidenum">
              <a:rPr lang="en-US" altLang="en-US"/>
              <a:pPr>
                <a:spcBef>
                  <a:spcPct val="0"/>
                </a:spcBef>
              </a:pPr>
              <a:t>5</a:t>
            </a:fld>
            <a:endParaRPr lang="en-US" altLang="en-US"/>
          </a:p>
        </p:txBody>
      </p:sp>
      <p:sp>
        <p:nvSpPr>
          <p:cNvPr id="28675" name="Rectangle 2"/>
          <p:cNvSpPr>
            <a:spLocks noRo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C090094-5F1A-4046-8A28-427C7D64EC3B}" type="slidenum">
              <a:rPr lang="en-US" altLang="en-US"/>
              <a:pPr>
                <a:spcBef>
                  <a:spcPct val="0"/>
                </a:spcBef>
              </a:pPr>
              <a:t>58</a:t>
            </a:fld>
            <a:endParaRPr lang="en-US" altLang="en-US"/>
          </a:p>
        </p:txBody>
      </p:sp>
      <p:sp>
        <p:nvSpPr>
          <p:cNvPr id="101379" name="Rectangle 2"/>
          <p:cNvSpPr>
            <a:spLocks noRo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1665D1C-9013-4EA2-9AFE-5653A9DB11D5}" type="slidenum">
              <a:rPr lang="en-US" altLang="en-US"/>
              <a:pPr>
                <a:spcBef>
                  <a:spcPct val="0"/>
                </a:spcBef>
              </a:pPr>
              <a:t>68</a:t>
            </a:fld>
            <a:endParaRPr lang="en-US" altLang="en-US"/>
          </a:p>
        </p:txBody>
      </p:sp>
      <p:sp>
        <p:nvSpPr>
          <p:cNvPr id="112643" name="Rectangle 2"/>
          <p:cNvSpPr>
            <a:spLocks noRo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614DF3-B947-4CAB-8DE0-D6C76C2DD3A1}" type="slidenum">
              <a:rPr lang="en-US" altLang="en-US"/>
              <a:pPr>
                <a:spcBef>
                  <a:spcPct val="0"/>
                </a:spcBef>
              </a:pPr>
              <a:t>69</a:t>
            </a:fld>
            <a:endParaRPr lang="en-US" altLang="en-US"/>
          </a:p>
        </p:txBody>
      </p:sp>
      <p:sp>
        <p:nvSpPr>
          <p:cNvPr id="114691" name="Rectangle 2"/>
          <p:cNvSpPr>
            <a:spLocks noRo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8CF4BA5-DEEA-4F67-93D2-4B282CF471FC}" type="slidenum">
              <a:rPr lang="en-US" altLang="en-US"/>
              <a:pPr>
                <a:spcBef>
                  <a:spcPct val="0"/>
                </a:spcBef>
              </a:pPr>
              <a:t>76</a:t>
            </a:fld>
            <a:endParaRPr lang="en-US" altLang="en-US"/>
          </a:p>
        </p:txBody>
      </p:sp>
      <p:sp>
        <p:nvSpPr>
          <p:cNvPr id="122883" name="Rectangle 2"/>
          <p:cNvSpPr>
            <a:spLocks noRot="1" noChangeArrowheads="1" noTextEdit="1"/>
          </p:cNvSpPr>
          <p:nvPr>
            <p:ph type="sldImg"/>
          </p:nvPr>
        </p:nvSpPr>
        <p:spPr>
          <a:ln/>
        </p:spPr>
      </p:sp>
      <p:sp>
        <p:nvSpPr>
          <p:cNvPr id="12288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0B11C11-293F-499A-9C42-44D77B2DDC78}" type="slidenum">
              <a:rPr lang="en-US" altLang="en-US"/>
              <a:pPr>
                <a:spcBef>
                  <a:spcPct val="0"/>
                </a:spcBef>
              </a:pPr>
              <a:t>77</a:t>
            </a:fld>
            <a:endParaRPr lang="en-US" altLang="en-US"/>
          </a:p>
        </p:txBody>
      </p:sp>
      <p:sp>
        <p:nvSpPr>
          <p:cNvPr id="124931" name="Rectangle 2"/>
          <p:cNvSpPr>
            <a:spLocks noRo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1E34A00-F380-4E0B-8F81-5CD4910D3E1C}" type="slidenum">
              <a:rPr lang="en-US" altLang="en-US"/>
              <a:pPr>
                <a:spcBef>
                  <a:spcPct val="0"/>
                </a:spcBef>
              </a:pPr>
              <a:t>85</a:t>
            </a:fld>
            <a:endParaRPr lang="en-US" altLang="en-US"/>
          </a:p>
        </p:txBody>
      </p:sp>
      <p:sp>
        <p:nvSpPr>
          <p:cNvPr id="134147" name="Rectangle 2"/>
          <p:cNvSpPr>
            <a:spLocks noRo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DEF427B-EB5B-4E93-B590-F71E98A9BD2E}" type="slidenum">
              <a:rPr lang="en-US" altLang="en-US"/>
              <a:pPr>
                <a:spcBef>
                  <a:spcPct val="0"/>
                </a:spcBef>
              </a:pPr>
              <a:t>6</a:t>
            </a:fld>
            <a:endParaRPr lang="en-US" altLang="en-US"/>
          </a:p>
        </p:txBody>
      </p:sp>
      <p:sp>
        <p:nvSpPr>
          <p:cNvPr id="30723" name="Rectangle 2"/>
          <p:cNvSpPr>
            <a:spLocks noRo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E3836E1-8113-4D98-875A-14A144B90F0C}" type="slidenum">
              <a:rPr lang="en-US" altLang="en-US"/>
              <a:pPr>
                <a:spcBef>
                  <a:spcPct val="0"/>
                </a:spcBef>
              </a:pPr>
              <a:t>7</a:t>
            </a:fld>
            <a:endParaRPr lang="en-US" altLang="en-US"/>
          </a:p>
        </p:txBody>
      </p:sp>
      <p:sp>
        <p:nvSpPr>
          <p:cNvPr id="32771" name="Rectangle 2"/>
          <p:cNvSpPr>
            <a:spLocks noRo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8FB8C81-319A-4219-90CE-34AFBCF178A0}" type="slidenum">
              <a:rPr lang="en-US" altLang="en-US"/>
              <a:pPr>
                <a:spcBef>
                  <a:spcPct val="0"/>
                </a:spcBef>
              </a:pPr>
              <a:t>13</a:t>
            </a:fld>
            <a:endParaRPr lang="en-US" altLang="en-US"/>
          </a:p>
        </p:txBody>
      </p:sp>
      <p:sp>
        <p:nvSpPr>
          <p:cNvPr id="39939" name="Rectangle 2"/>
          <p:cNvSpPr>
            <a:spLocks noRo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BE6116C-4A54-4EF4-A9B3-C9E6C36531CD}" type="slidenum">
              <a:rPr lang="en-US" altLang="en-US"/>
              <a:pPr>
                <a:spcBef>
                  <a:spcPct val="0"/>
                </a:spcBef>
              </a:pPr>
              <a:t>14</a:t>
            </a:fld>
            <a:endParaRPr lang="en-US" altLang="en-US"/>
          </a:p>
        </p:txBody>
      </p:sp>
      <p:sp>
        <p:nvSpPr>
          <p:cNvPr id="41987" name="Rectangle 2"/>
          <p:cNvSpPr>
            <a:spLocks noRo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6EB5A90-33B4-4DDC-B6E5-AEAC7EFEBCA0}" type="slidenum">
              <a:rPr lang="en-US" altLang="en-US"/>
              <a:pPr>
                <a:spcBef>
                  <a:spcPct val="0"/>
                </a:spcBef>
              </a:pPr>
              <a:t>20</a:t>
            </a:fld>
            <a:endParaRPr lang="en-US" altLang="en-US"/>
          </a:p>
        </p:txBody>
      </p:sp>
      <p:sp>
        <p:nvSpPr>
          <p:cNvPr id="49155" name="Rectangle 2"/>
          <p:cNvSpPr>
            <a:spLocks noRo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636C1C4-0DD3-47A6-AC40-6C0E587FD188}" type="slidenum">
              <a:rPr lang="en-US" altLang="en-US"/>
              <a:pPr>
                <a:spcBef>
                  <a:spcPct val="0"/>
                </a:spcBef>
              </a:pPr>
              <a:t>33</a:t>
            </a:fld>
            <a:endParaRPr lang="en-US" altLang="en-US"/>
          </a:p>
        </p:txBody>
      </p:sp>
      <p:sp>
        <p:nvSpPr>
          <p:cNvPr id="63491" name="Rectangle 2"/>
          <p:cNvSpPr>
            <a:spLocks noRo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4B0DA5-49A0-4FEE-9340-A7CF6835E7B3}" type="slidenum">
              <a:rPr lang="en-US" altLang="en-US"/>
              <a:pPr>
                <a:spcBef>
                  <a:spcPct val="0"/>
                </a:spcBef>
              </a:pPr>
              <a:t>34</a:t>
            </a:fld>
            <a:endParaRPr lang="en-US" altLang="en-US"/>
          </a:p>
        </p:txBody>
      </p:sp>
      <p:sp>
        <p:nvSpPr>
          <p:cNvPr id="65539" name="Rectangle 2"/>
          <p:cNvSpPr>
            <a:spLocks noRot="1" noChangeArrowheads="1" noTextEdit="1"/>
          </p:cNvSpPr>
          <p:nvPr>
            <p:ph type="sldImg"/>
          </p:nvPr>
        </p:nvSpPr>
        <p:spPr>
          <a:ln/>
        </p:spPr>
      </p:sp>
      <p:sp>
        <p:nvSpPr>
          <p:cNvPr id="6554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2.xml"/><Relationship Id="rId1" Type="http://schemas.openxmlformats.org/officeDocument/2006/relationships/themeOverride" Target="../theme/themeOverride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2.xml"/><Relationship Id="rId1" Type="http://schemas.openxmlformats.org/officeDocument/2006/relationships/themeOverride" Target="../theme/themeOverride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2.xml"/><Relationship Id="rId1" Type="http://schemas.openxmlformats.org/officeDocument/2006/relationships/themeOverride" Target="../theme/themeOverride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2.xml"/><Relationship Id="rId1" Type="http://schemas.openxmlformats.org/officeDocument/2006/relationships/themeOverride" Target="../theme/themeOverride4.xml"/><Relationship Id="rId4" Type="http://schemas.openxmlformats.org/officeDocument/2006/relationships/image" Target="../media/image2.jpe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29311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866059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041525"/>
            <a:ext cx="2171700" cy="44354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2041525"/>
            <a:ext cx="6362700" cy="4435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AF1B75BD-4E5B-4E02-8141-013FEDB0ED97}" type="slidenum">
              <a:rPr lang="en-US" altLang="en-US"/>
              <a:pPr>
                <a:defRPr/>
              </a:pPr>
              <a:t>‹#›</a:t>
            </a:fld>
            <a:endParaRPr lang="en-US" altLang="en-US"/>
          </a:p>
        </p:txBody>
      </p:sp>
    </p:spTree>
    <p:extLst>
      <p:ext uri="{BB962C8B-B14F-4D97-AF65-F5344CB8AC3E}">
        <p14:creationId xmlns:p14="http://schemas.microsoft.com/office/powerpoint/2010/main" val="14866892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4DABEE0F-0D31-4602-B7DB-8C7FF7705827}" type="slidenum">
              <a:rPr lang="en-US" altLang="en-US"/>
              <a:pPr>
                <a:defRPr/>
              </a:pPr>
              <a:t>‹#›</a:t>
            </a:fld>
            <a:endParaRPr lang="en-US" altLang="en-US"/>
          </a:p>
        </p:txBody>
      </p:sp>
    </p:spTree>
    <p:extLst>
      <p:ext uri="{BB962C8B-B14F-4D97-AF65-F5344CB8AC3E}">
        <p14:creationId xmlns:p14="http://schemas.microsoft.com/office/powerpoint/2010/main" val="9181992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62C21C85-B2AB-4660-82B6-CCF60E327BC2}" type="slidenum">
              <a:rPr lang="en-US" altLang="en-US"/>
              <a:pPr>
                <a:defRPr/>
              </a:pPr>
              <a:t>‹#›</a:t>
            </a:fld>
            <a:endParaRPr lang="en-US" altLang="en-US"/>
          </a:p>
        </p:txBody>
      </p:sp>
    </p:spTree>
    <p:extLst>
      <p:ext uri="{BB962C8B-B14F-4D97-AF65-F5344CB8AC3E}">
        <p14:creationId xmlns:p14="http://schemas.microsoft.com/office/powerpoint/2010/main" val="2350039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C8E7A22F-5F05-454A-B9AE-0152BCB880E4}" type="slidenum">
              <a:rPr lang="en-US" altLang="en-US"/>
              <a:pPr>
                <a:defRPr/>
              </a:pPr>
              <a:t>‹#›</a:t>
            </a:fld>
            <a:endParaRPr lang="en-US" altLang="en-US"/>
          </a:p>
        </p:txBody>
      </p:sp>
    </p:spTree>
    <p:extLst>
      <p:ext uri="{BB962C8B-B14F-4D97-AF65-F5344CB8AC3E}">
        <p14:creationId xmlns:p14="http://schemas.microsoft.com/office/powerpoint/2010/main" val="95882354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95400"/>
            <a:ext cx="39243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2500" y="1295400"/>
            <a:ext cx="39243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sldNum" sz="quarter" idx="10"/>
          </p:nvPr>
        </p:nvSpPr>
        <p:spPr>
          <a:ln/>
        </p:spPr>
        <p:txBody>
          <a:bodyPr/>
          <a:lstStyle>
            <a:lvl1pPr>
              <a:defRPr/>
            </a:lvl1pPr>
          </a:lstStyle>
          <a:p>
            <a:pPr>
              <a:defRPr/>
            </a:pPr>
            <a:fld id="{DE273817-CC56-4A5F-B4B0-F3556E198E61}" type="slidenum">
              <a:rPr lang="en-US" altLang="en-US"/>
              <a:pPr>
                <a:defRPr/>
              </a:pPr>
              <a:t>‹#›</a:t>
            </a:fld>
            <a:endParaRPr lang="en-US" altLang="en-US"/>
          </a:p>
        </p:txBody>
      </p:sp>
    </p:spTree>
    <p:extLst>
      <p:ext uri="{BB962C8B-B14F-4D97-AF65-F5344CB8AC3E}">
        <p14:creationId xmlns:p14="http://schemas.microsoft.com/office/powerpoint/2010/main" val="130142757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sldNum" sz="quarter" idx="10"/>
          </p:nvPr>
        </p:nvSpPr>
        <p:spPr>
          <a:ln/>
        </p:spPr>
        <p:txBody>
          <a:bodyPr/>
          <a:lstStyle>
            <a:lvl1pPr>
              <a:defRPr/>
            </a:lvl1pPr>
          </a:lstStyle>
          <a:p>
            <a:pPr>
              <a:defRPr/>
            </a:pPr>
            <a:fld id="{5DC434DE-A1BB-4985-97D6-00E3F510B24B}" type="slidenum">
              <a:rPr lang="en-US" altLang="en-US"/>
              <a:pPr>
                <a:defRPr/>
              </a:pPr>
              <a:t>‹#›</a:t>
            </a:fld>
            <a:endParaRPr lang="en-US" altLang="en-US"/>
          </a:p>
        </p:txBody>
      </p:sp>
    </p:spTree>
    <p:extLst>
      <p:ext uri="{BB962C8B-B14F-4D97-AF65-F5344CB8AC3E}">
        <p14:creationId xmlns:p14="http://schemas.microsoft.com/office/powerpoint/2010/main" val="10736496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sldNum" sz="quarter" idx="10"/>
          </p:nvPr>
        </p:nvSpPr>
        <p:spPr>
          <a:ln/>
        </p:spPr>
        <p:txBody>
          <a:bodyPr/>
          <a:lstStyle>
            <a:lvl1pPr>
              <a:defRPr/>
            </a:lvl1pPr>
          </a:lstStyle>
          <a:p>
            <a:pPr>
              <a:defRPr/>
            </a:pPr>
            <a:fld id="{3AE5CE91-FD64-444B-B77A-0AE58B513C2E}" type="slidenum">
              <a:rPr lang="en-US" altLang="en-US"/>
              <a:pPr>
                <a:defRPr/>
              </a:pPr>
              <a:t>‹#›</a:t>
            </a:fld>
            <a:endParaRPr lang="en-US" altLang="en-US"/>
          </a:p>
        </p:txBody>
      </p:sp>
    </p:spTree>
    <p:extLst>
      <p:ext uri="{BB962C8B-B14F-4D97-AF65-F5344CB8AC3E}">
        <p14:creationId xmlns:p14="http://schemas.microsoft.com/office/powerpoint/2010/main" val="40119865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45C29E3A-C9EF-47F3-90B4-A44B7E9BEB17}" type="slidenum">
              <a:rPr lang="en-US" altLang="en-US"/>
              <a:pPr>
                <a:defRPr/>
              </a:pPr>
              <a:t>‹#›</a:t>
            </a:fld>
            <a:endParaRPr lang="en-US" altLang="en-US"/>
          </a:p>
        </p:txBody>
      </p:sp>
    </p:spTree>
    <p:extLst>
      <p:ext uri="{BB962C8B-B14F-4D97-AF65-F5344CB8AC3E}">
        <p14:creationId xmlns:p14="http://schemas.microsoft.com/office/powerpoint/2010/main" val="366058824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BF6674CB-13F4-4741-A641-9AA734283B29}" type="slidenum">
              <a:rPr lang="en-US" altLang="en-US"/>
              <a:pPr>
                <a:defRPr/>
              </a:pPr>
              <a:t>‹#›</a:t>
            </a:fld>
            <a:endParaRPr lang="en-US" altLang="en-US"/>
          </a:p>
        </p:txBody>
      </p:sp>
    </p:spTree>
    <p:extLst>
      <p:ext uri="{BB962C8B-B14F-4D97-AF65-F5344CB8AC3E}">
        <p14:creationId xmlns:p14="http://schemas.microsoft.com/office/powerpoint/2010/main" val="3870868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18C7E026-9086-4041-BF4D-9E7C414A2E5B}" type="slidenum">
              <a:rPr lang="en-US" altLang="en-US"/>
              <a:pPr>
                <a:defRPr/>
              </a:pPr>
              <a:t>‹#›</a:t>
            </a:fld>
            <a:endParaRPr lang="en-US" altLang="en-US"/>
          </a:p>
        </p:txBody>
      </p:sp>
    </p:spTree>
    <p:extLst>
      <p:ext uri="{BB962C8B-B14F-4D97-AF65-F5344CB8AC3E}">
        <p14:creationId xmlns:p14="http://schemas.microsoft.com/office/powerpoint/2010/main" val="1600900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2530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E71549F7-E2DB-40D5-A7CA-94AE549B6D6B}" type="slidenum">
              <a:rPr lang="en-US" altLang="en-US"/>
              <a:pPr>
                <a:defRPr/>
              </a:pPr>
              <a:t>‹#›</a:t>
            </a:fld>
            <a:endParaRPr lang="en-US" altLang="en-US"/>
          </a:p>
        </p:txBody>
      </p:sp>
    </p:spTree>
    <p:extLst>
      <p:ext uri="{BB962C8B-B14F-4D97-AF65-F5344CB8AC3E}">
        <p14:creationId xmlns:p14="http://schemas.microsoft.com/office/powerpoint/2010/main" val="15023962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5745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
            <a:ext cx="6019800" cy="5745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B8A69BA5-1E3C-4A68-AB08-65818A29DD80}" type="slidenum">
              <a:rPr lang="en-US" altLang="en-US"/>
              <a:pPr>
                <a:defRPr/>
              </a:pPr>
              <a:t>‹#›</a:t>
            </a:fld>
            <a:endParaRPr lang="en-US" altLang="en-US"/>
          </a:p>
        </p:txBody>
      </p:sp>
    </p:spTree>
    <p:extLst>
      <p:ext uri="{BB962C8B-B14F-4D97-AF65-F5344CB8AC3E}">
        <p14:creationId xmlns:p14="http://schemas.microsoft.com/office/powerpoint/2010/main" val="262026451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0FE947D5-952A-44FA-ADC9-5F4D9041441B}" type="slidenum">
              <a:rPr lang="en-US" altLang="en-US"/>
              <a:pPr>
                <a:defRPr/>
              </a:pPr>
              <a:t>‹#›</a:t>
            </a:fld>
            <a:endParaRPr lang="en-US" altLang="en-US"/>
          </a:p>
        </p:txBody>
      </p:sp>
    </p:spTree>
    <p:extLst>
      <p:ext uri="{BB962C8B-B14F-4D97-AF65-F5344CB8AC3E}">
        <p14:creationId xmlns:p14="http://schemas.microsoft.com/office/powerpoint/2010/main" val="23645766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10A23A6A-80CF-4AD1-870A-33924D4A5956}" type="slidenum">
              <a:rPr lang="en-US" altLang="en-US"/>
              <a:pPr>
                <a:defRPr/>
              </a:pPr>
              <a:t>‹#›</a:t>
            </a:fld>
            <a:endParaRPr lang="en-US" altLang="en-US"/>
          </a:p>
        </p:txBody>
      </p:sp>
    </p:spTree>
    <p:extLst>
      <p:ext uri="{BB962C8B-B14F-4D97-AF65-F5344CB8AC3E}">
        <p14:creationId xmlns:p14="http://schemas.microsoft.com/office/powerpoint/2010/main" val="280092366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E69AA1AE-F5F2-4CCA-9D51-1A14907BCD27}" type="slidenum">
              <a:rPr lang="en-US" altLang="en-US"/>
              <a:pPr>
                <a:defRPr/>
              </a:pPr>
              <a:t>‹#›</a:t>
            </a:fld>
            <a:endParaRPr lang="en-US" altLang="en-US"/>
          </a:p>
        </p:txBody>
      </p:sp>
    </p:spTree>
    <p:extLst>
      <p:ext uri="{BB962C8B-B14F-4D97-AF65-F5344CB8AC3E}">
        <p14:creationId xmlns:p14="http://schemas.microsoft.com/office/powerpoint/2010/main" val="169172911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41438"/>
            <a:ext cx="39243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2500" y="1341438"/>
            <a:ext cx="39243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sldNum" sz="quarter" idx="10"/>
          </p:nvPr>
        </p:nvSpPr>
        <p:spPr>
          <a:ln/>
        </p:spPr>
        <p:txBody>
          <a:bodyPr/>
          <a:lstStyle>
            <a:lvl1pPr>
              <a:defRPr/>
            </a:lvl1pPr>
          </a:lstStyle>
          <a:p>
            <a:pPr>
              <a:defRPr/>
            </a:pPr>
            <a:fld id="{89855BA3-13CE-4760-845C-361CC282D2B5}" type="slidenum">
              <a:rPr lang="en-US" altLang="en-US"/>
              <a:pPr>
                <a:defRPr/>
              </a:pPr>
              <a:t>‹#›</a:t>
            </a:fld>
            <a:endParaRPr lang="en-US" altLang="en-US"/>
          </a:p>
        </p:txBody>
      </p:sp>
    </p:spTree>
    <p:extLst>
      <p:ext uri="{BB962C8B-B14F-4D97-AF65-F5344CB8AC3E}">
        <p14:creationId xmlns:p14="http://schemas.microsoft.com/office/powerpoint/2010/main" val="340832253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sldNum" sz="quarter" idx="10"/>
          </p:nvPr>
        </p:nvSpPr>
        <p:spPr>
          <a:ln/>
        </p:spPr>
        <p:txBody>
          <a:bodyPr/>
          <a:lstStyle>
            <a:lvl1pPr>
              <a:defRPr/>
            </a:lvl1pPr>
          </a:lstStyle>
          <a:p>
            <a:pPr>
              <a:defRPr/>
            </a:pPr>
            <a:fld id="{A95913B6-9926-4FDF-8C7A-FA1DCAD57EB5}" type="slidenum">
              <a:rPr lang="en-US" altLang="en-US"/>
              <a:pPr>
                <a:defRPr/>
              </a:pPr>
              <a:t>‹#›</a:t>
            </a:fld>
            <a:endParaRPr lang="en-US" altLang="en-US"/>
          </a:p>
        </p:txBody>
      </p:sp>
    </p:spTree>
    <p:extLst>
      <p:ext uri="{BB962C8B-B14F-4D97-AF65-F5344CB8AC3E}">
        <p14:creationId xmlns:p14="http://schemas.microsoft.com/office/powerpoint/2010/main" val="15403408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sldNum" sz="quarter" idx="10"/>
          </p:nvPr>
        </p:nvSpPr>
        <p:spPr>
          <a:ln/>
        </p:spPr>
        <p:txBody>
          <a:bodyPr/>
          <a:lstStyle>
            <a:lvl1pPr>
              <a:defRPr/>
            </a:lvl1pPr>
          </a:lstStyle>
          <a:p>
            <a:pPr>
              <a:defRPr/>
            </a:pPr>
            <a:fld id="{FB242338-FF36-4B5C-922D-3CC141D30699}" type="slidenum">
              <a:rPr lang="en-US" altLang="en-US"/>
              <a:pPr>
                <a:defRPr/>
              </a:pPr>
              <a:t>‹#›</a:t>
            </a:fld>
            <a:endParaRPr lang="en-US" altLang="en-US"/>
          </a:p>
        </p:txBody>
      </p:sp>
    </p:spTree>
    <p:extLst>
      <p:ext uri="{BB962C8B-B14F-4D97-AF65-F5344CB8AC3E}">
        <p14:creationId xmlns:p14="http://schemas.microsoft.com/office/powerpoint/2010/main" val="80323825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1B9F1434-2F9C-4B03-99F9-4E4F4D8F1E4E}" type="slidenum">
              <a:rPr lang="en-US" altLang="en-US"/>
              <a:pPr>
                <a:defRPr/>
              </a:pPr>
              <a:t>‹#›</a:t>
            </a:fld>
            <a:endParaRPr lang="en-US" altLang="en-US"/>
          </a:p>
        </p:txBody>
      </p:sp>
    </p:spTree>
    <p:extLst>
      <p:ext uri="{BB962C8B-B14F-4D97-AF65-F5344CB8AC3E}">
        <p14:creationId xmlns:p14="http://schemas.microsoft.com/office/powerpoint/2010/main" val="38909328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7478EAC1-8AC2-4FD5-A822-096CBCA6317A}" type="slidenum">
              <a:rPr lang="en-US" altLang="en-US"/>
              <a:pPr>
                <a:defRPr/>
              </a:pPr>
              <a:t>‹#›</a:t>
            </a:fld>
            <a:endParaRPr lang="en-US" altLang="en-US"/>
          </a:p>
        </p:txBody>
      </p:sp>
    </p:spTree>
    <p:extLst>
      <p:ext uri="{BB962C8B-B14F-4D97-AF65-F5344CB8AC3E}">
        <p14:creationId xmlns:p14="http://schemas.microsoft.com/office/powerpoint/2010/main" val="215676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CE5CB074-4D1A-46A8-A9E1-6B3C7EEB4AE7}" type="slidenum">
              <a:rPr lang="en-US" altLang="en-US"/>
              <a:pPr>
                <a:defRPr/>
              </a:pPr>
              <a:t>‹#›</a:t>
            </a:fld>
            <a:endParaRPr lang="en-US" altLang="en-US"/>
          </a:p>
        </p:txBody>
      </p:sp>
    </p:spTree>
    <p:extLst>
      <p:ext uri="{BB962C8B-B14F-4D97-AF65-F5344CB8AC3E}">
        <p14:creationId xmlns:p14="http://schemas.microsoft.com/office/powerpoint/2010/main" val="54599713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0188681F-0E3F-4289-B723-3C6446905E30}" type="slidenum">
              <a:rPr lang="en-US" altLang="en-US"/>
              <a:pPr>
                <a:defRPr/>
              </a:pPr>
              <a:t>‹#›</a:t>
            </a:fld>
            <a:endParaRPr lang="en-US" altLang="en-US"/>
          </a:p>
        </p:txBody>
      </p:sp>
    </p:spTree>
    <p:extLst>
      <p:ext uri="{BB962C8B-B14F-4D97-AF65-F5344CB8AC3E}">
        <p14:creationId xmlns:p14="http://schemas.microsoft.com/office/powerpoint/2010/main" val="22859099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384E49E2-205B-4AF7-A29E-D93C873B78A2}" type="slidenum">
              <a:rPr lang="en-US" altLang="en-US"/>
              <a:pPr>
                <a:defRPr/>
              </a:pPr>
              <a:t>‹#›</a:t>
            </a:fld>
            <a:endParaRPr lang="en-US" altLang="en-US"/>
          </a:p>
        </p:txBody>
      </p:sp>
    </p:spTree>
    <p:extLst>
      <p:ext uri="{BB962C8B-B14F-4D97-AF65-F5344CB8AC3E}">
        <p14:creationId xmlns:p14="http://schemas.microsoft.com/office/powerpoint/2010/main" val="35365080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
            <a:ext cx="60198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327C6FD3-F3B1-41A7-8169-D476EA45EED9}" type="slidenum">
              <a:rPr lang="en-US" altLang="en-US"/>
              <a:pPr>
                <a:defRPr/>
              </a:pPr>
              <a:t>‹#›</a:t>
            </a:fld>
            <a:endParaRPr lang="en-US" altLang="en-US"/>
          </a:p>
        </p:txBody>
      </p:sp>
    </p:spTree>
    <p:extLst>
      <p:ext uri="{BB962C8B-B14F-4D97-AF65-F5344CB8AC3E}">
        <p14:creationId xmlns:p14="http://schemas.microsoft.com/office/powerpoint/2010/main" val="73304608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spcAft>
                <a:spcPct val="25000"/>
              </a:spcAft>
              <a:buClr>
                <a:schemeClr val="tx1"/>
              </a:buClr>
              <a:defRPr/>
            </a:pPr>
            <a:endParaRPr lang="en-US" dirty="0"/>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spcAft>
                  <a:spcPct val="25000"/>
                </a:spcAft>
                <a:buClr>
                  <a:schemeClr val="tx1"/>
                </a:buClr>
                <a:defRPr/>
              </a:pPr>
              <a:endParaRPr lang="en-US" dirty="0">
                <a:latin typeface="Arial" charset="0"/>
              </a:endParaRPr>
            </a:p>
          </p:txBody>
        </p:sp>
        <p:sp>
          <p:nvSpPr>
            <p:cNvPr id="7" name="Freeform 20"/>
            <p:cNvSpPr>
              <a:spLocks/>
            </p:cNvSpPr>
            <p:nvPr/>
          </p:nvSpPr>
          <p:spPr bwMode="auto">
            <a:xfrm>
              <a:off x="35443" y="5135526"/>
              <a:ext cx="9108557" cy="838200"/>
            </a:xfrm>
            <a:custGeom>
              <a:avLst/>
              <a:gdLst>
                <a:gd name="T0" fmla="*/ 0 w 5760"/>
                <a:gd name="T1" fmla="*/ 0 h 528"/>
                <a:gd name="T2" fmla="*/ 9108557 w 5760"/>
                <a:gd name="T3" fmla="*/ 0 h 528"/>
                <a:gd name="T4" fmla="*/ 9108557 w 5760"/>
                <a:gd name="T5" fmla="*/ 838200 h 528"/>
                <a:gd name="T6" fmla="*/ 75905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spcAft>
                  <a:spcPct val="25000"/>
                </a:spcAft>
                <a:buClr>
                  <a:schemeClr val="tx1"/>
                </a:buClr>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Aft>
                <a:spcPct val="25000"/>
              </a:spcAft>
              <a:buClr>
                <a:schemeClr val="tx1"/>
              </a:buClr>
              <a:defRPr/>
            </a:pPr>
            <a:endParaRPr lang="en-US" dirty="0"/>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a:solidFill>
                  <a:srgbClr val="FFFFFF"/>
                </a:solidFill>
              </a:defRPr>
            </a:lvl1pPr>
            <a:extLst/>
          </a:lstStyle>
          <a:p>
            <a:pPr>
              <a:defRPr/>
            </a:pPr>
            <a:r>
              <a:rPr lang="en-US"/>
              <a:t>1/12/2012</a:t>
            </a:r>
          </a:p>
        </p:txBody>
      </p:sp>
      <p:sp>
        <p:nvSpPr>
          <p:cNvPr id="13" name="Slide Number Placeholder 26"/>
          <p:cNvSpPr>
            <a:spLocks noGrp="1"/>
          </p:cNvSpPr>
          <p:nvPr>
            <p:ph type="sldNum" sz="quarter" idx="11"/>
          </p:nvPr>
        </p:nvSpPr>
        <p:spPr/>
        <p:txBody>
          <a:bodyPr/>
          <a:lstStyle>
            <a:lvl1pPr>
              <a:defRPr smtClean="0">
                <a:solidFill>
                  <a:srgbClr val="FFFFFF"/>
                </a:solidFill>
              </a:defRPr>
            </a:lvl1pPr>
          </a:lstStyle>
          <a:p>
            <a:pPr>
              <a:defRPr/>
            </a:pPr>
            <a:fld id="{A57D5DB0-1EAE-4F69-822A-7865C653245C}" type="slidenum">
              <a:rPr lang="en-US" altLang="en-US"/>
              <a:pPr>
                <a:defRPr/>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©1992-2012 by Pearson Education, Inc. All Rights Reserved.</a:t>
            </a:r>
          </a:p>
        </p:txBody>
      </p:sp>
    </p:spTree>
    <p:extLst>
      <p:ext uri="{BB962C8B-B14F-4D97-AF65-F5344CB8AC3E}">
        <p14:creationId xmlns:p14="http://schemas.microsoft.com/office/powerpoint/2010/main" val="29942010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Aft>
                <a:spcPct val="25000"/>
              </a:spcAft>
              <a:buClr>
                <a:schemeClr val="tx1"/>
              </a:buClr>
              <a:defRPr/>
            </a:pPr>
            <a:endParaRPr lang="en-US" dirty="0"/>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Aft>
                <a:spcPct val="25000"/>
              </a:spcAft>
              <a:buClr>
                <a:schemeClr val="tx1"/>
              </a:buClr>
              <a:defRPr/>
            </a:pPr>
            <a:endParaRPr lang="en-US" dirty="0"/>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a:lvl1pPr>
            <a:extLst/>
          </a:lstStyle>
          <a:p>
            <a:pPr>
              <a:defRPr/>
            </a:pPr>
            <a:r>
              <a:rPr lang="en-US"/>
              <a:t>1/12/2012</a:t>
            </a:r>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r>
              <a:rPr lang="en-US"/>
              <a:t>©1992-2012 by Pearson Education, Inc. All Rights Reserved.</a:t>
            </a:r>
          </a:p>
        </p:txBody>
      </p:sp>
      <p:sp>
        <p:nvSpPr>
          <p:cNvPr id="9" name="Slide Number Placeholder 5"/>
          <p:cNvSpPr>
            <a:spLocks noGrp="1"/>
          </p:cNvSpPr>
          <p:nvPr>
            <p:ph type="sldNum" sz="quarter" idx="12"/>
          </p:nvPr>
        </p:nvSpPr>
        <p:spPr/>
        <p:txBody>
          <a:bodyPr/>
          <a:lstStyle>
            <a:lvl1pPr>
              <a:defRPr smtClean="0"/>
            </a:lvl1pPr>
          </a:lstStyle>
          <a:p>
            <a:pPr>
              <a:defRPr/>
            </a:pPr>
            <a:fld id="{EE0FF6E6-8CA4-4DD0-89FF-85A8454864E1}" type="slidenum">
              <a:rPr lang="en-US" altLang="en-US"/>
              <a:pPr>
                <a:defRPr/>
              </a:pPr>
              <a:t>‹#›</a:t>
            </a:fld>
            <a:endParaRPr lang="en-US" altLang="en-US"/>
          </a:p>
        </p:txBody>
      </p:sp>
    </p:spTree>
    <p:extLst>
      <p:ext uri="{BB962C8B-B14F-4D97-AF65-F5344CB8AC3E}">
        <p14:creationId xmlns:p14="http://schemas.microsoft.com/office/powerpoint/2010/main" val="40418090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spcAft>
                <a:spcPct val="25000"/>
              </a:spcAft>
              <a:buClr>
                <a:schemeClr val="tx1"/>
              </a:buClr>
              <a:defRPr/>
            </a:pPr>
            <a:endParaRPr lang="en-US" dirty="0"/>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spcAft>
                <a:spcPct val="25000"/>
              </a:spcAft>
              <a:buClr>
                <a:schemeClr val="tx1"/>
              </a:buClr>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extLst/>
          </a:lstStyle>
          <a:p>
            <a:pPr>
              <a:defRPr/>
            </a:pPr>
            <a:r>
              <a:rPr lang="en-US"/>
              <a:t>1/12/2012</a:t>
            </a:r>
          </a:p>
        </p:txBody>
      </p:sp>
      <p:sp>
        <p:nvSpPr>
          <p:cNvPr id="7" name="Footer Placeholder 4"/>
          <p:cNvSpPr>
            <a:spLocks noGrp="1"/>
          </p:cNvSpPr>
          <p:nvPr>
            <p:ph type="ftr" sz="quarter" idx="11"/>
          </p:nvPr>
        </p:nvSpPr>
        <p:spPr/>
        <p:txBody>
          <a:bodyPr/>
          <a:lstStyle>
            <a:lvl1pPr>
              <a:defRPr/>
            </a:lvl1pPr>
            <a:extLst/>
          </a:lstStyle>
          <a:p>
            <a:pPr>
              <a:defRPr/>
            </a:pPr>
            <a:r>
              <a:rPr lang="en-US"/>
              <a:t>©1992-2012 by Pearson Education, Inc. All Rights Reserved.</a:t>
            </a:r>
          </a:p>
        </p:txBody>
      </p:sp>
      <p:sp>
        <p:nvSpPr>
          <p:cNvPr id="8" name="Slide Number Placeholder 5"/>
          <p:cNvSpPr>
            <a:spLocks noGrp="1"/>
          </p:cNvSpPr>
          <p:nvPr>
            <p:ph type="sldNum" sz="quarter" idx="12"/>
          </p:nvPr>
        </p:nvSpPr>
        <p:spPr/>
        <p:txBody>
          <a:bodyPr/>
          <a:lstStyle>
            <a:lvl1pPr>
              <a:defRPr smtClean="0"/>
            </a:lvl1pPr>
          </a:lstStyle>
          <a:p>
            <a:pPr>
              <a:defRPr/>
            </a:pPr>
            <a:fld id="{DC36A4F4-237D-406C-97F7-AF4861D43063}" type="slidenum">
              <a:rPr lang="en-US" altLang="en-US"/>
              <a:pPr>
                <a:defRPr/>
              </a:pPr>
              <a:t>‹#›</a:t>
            </a:fld>
            <a:endParaRPr lang="en-US" altLang="en-US"/>
          </a:p>
        </p:txBody>
      </p:sp>
    </p:spTree>
    <p:extLst>
      <p:ext uri="{BB962C8B-B14F-4D97-AF65-F5344CB8AC3E}">
        <p14:creationId xmlns:p14="http://schemas.microsoft.com/office/powerpoint/2010/main" val="2925772043"/>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extLst/>
          </a:lstStyle>
          <a:p>
            <a:pPr>
              <a:defRPr/>
            </a:pPr>
            <a:r>
              <a:rPr lang="en-US"/>
              <a:t>1/12/2012</a:t>
            </a:r>
          </a:p>
        </p:txBody>
      </p:sp>
      <p:sp>
        <p:nvSpPr>
          <p:cNvPr id="6" name="Footer Placeholder 5"/>
          <p:cNvSpPr>
            <a:spLocks noGrp="1"/>
          </p:cNvSpPr>
          <p:nvPr>
            <p:ph type="ftr" sz="quarter" idx="11"/>
          </p:nvPr>
        </p:nvSpPr>
        <p:spPr/>
        <p:txBody>
          <a:bodyPr/>
          <a:lstStyle>
            <a:lvl1pPr>
              <a:defRPr/>
            </a:lvl1pPr>
            <a:extLst/>
          </a:lstStyle>
          <a:p>
            <a:pPr>
              <a:defRPr/>
            </a:pPr>
            <a:r>
              <a:rPr lang="en-US"/>
              <a:t>©1992-2012 by Pearson Education, Inc. All Rights Reserved.</a:t>
            </a:r>
          </a:p>
        </p:txBody>
      </p:sp>
      <p:sp>
        <p:nvSpPr>
          <p:cNvPr id="7" name="Slide Number Placeholder 6"/>
          <p:cNvSpPr>
            <a:spLocks noGrp="1"/>
          </p:cNvSpPr>
          <p:nvPr>
            <p:ph type="sldNum" sz="quarter" idx="12"/>
          </p:nvPr>
        </p:nvSpPr>
        <p:spPr/>
        <p:txBody>
          <a:bodyPr/>
          <a:lstStyle>
            <a:lvl1pPr>
              <a:defRPr smtClean="0"/>
            </a:lvl1pPr>
          </a:lstStyle>
          <a:p>
            <a:pPr>
              <a:defRPr/>
            </a:pPr>
            <a:fld id="{7188F6B1-C3DD-41A2-A210-034691966782}" type="slidenum">
              <a:rPr lang="en-US" altLang="en-US"/>
              <a:pPr>
                <a:defRPr/>
              </a:pPr>
              <a:t>‹#›</a:t>
            </a:fld>
            <a:endParaRPr lang="en-US" altLang="en-US"/>
          </a:p>
        </p:txBody>
      </p:sp>
    </p:spTree>
    <p:extLst>
      <p:ext uri="{BB962C8B-B14F-4D97-AF65-F5344CB8AC3E}">
        <p14:creationId xmlns:p14="http://schemas.microsoft.com/office/powerpoint/2010/main" val="717047675"/>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r>
              <a:rPr lang="en-US"/>
              <a:t>1/12/2012</a:t>
            </a:r>
          </a:p>
        </p:txBody>
      </p:sp>
      <p:sp>
        <p:nvSpPr>
          <p:cNvPr id="8" name="Footer Placeholder 7"/>
          <p:cNvSpPr>
            <a:spLocks noGrp="1"/>
          </p:cNvSpPr>
          <p:nvPr>
            <p:ph type="ftr" sz="quarter" idx="11"/>
          </p:nvPr>
        </p:nvSpPr>
        <p:spPr/>
        <p:txBody>
          <a:bodyPr/>
          <a:lstStyle>
            <a:lvl1pPr>
              <a:defRPr/>
            </a:lvl1pPr>
            <a:extLst/>
          </a:lstStyle>
          <a:p>
            <a:pPr>
              <a:defRPr/>
            </a:pPr>
            <a:r>
              <a:rPr lang="en-US"/>
              <a:t>©1992-2012 by Pearson Education, Inc. All Rights Reserved.</a:t>
            </a:r>
          </a:p>
        </p:txBody>
      </p:sp>
      <p:sp>
        <p:nvSpPr>
          <p:cNvPr id="9" name="Slide Number Placeholder 8"/>
          <p:cNvSpPr>
            <a:spLocks noGrp="1"/>
          </p:cNvSpPr>
          <p:nvPr>
            <p:ph type="sldNum" sz="quarter" idx="12"/>
          </p:nvPr>
        </p:nvSpPr>
        <p:spPr/>
        <p:txBody>
          <a:bodyPr/>
          <a:lstStyle>
            <a:lvl1pPr>
              <a:defRPr smtClean="0"/>
            </a:lvl1pPr>
          </a:lstStyle>
          <a:p>
            <a:pPr>
              <a:defRPr/>
            </a:pPr>
            <a:fld id="{E8C3648C-A2DB-4D86-8B27-F8FC76BDC12E}" type="slidenum">
              <a:rPr lang="en-US" altLang="en-US"/>
              <a:pPr>
                <a:defRPr/>
              </a:pPr>
              <a:t>‹#›</a:t>
            </a:fld>
            <a:endParaRPr lang="en-US" altLang="en-US"/>
          </a:p>
        </p:txBody>
      </p:sp>
    </p:spTree>
    <p:extLst>
      <p:ext uri="{BB962C8B-B14F-4D97-AF65-F5344CB8AC3E}">
        <p14:creationId xmlns:p14="http://schemas.microsoft.com/office/powerpoint/2010/main" val="442041270"/>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extLst/>
          </a:lstStyle>
          <a:p>
            <a:pPr>
              <a:defRPr/>
            </a:pPr>
            <a:r>
              <a:rPr lang="en-US"/>
              <a:t>1/12/2012</a:t>
            </a:r>
          </a:p>
        </p:txBody>
      </p:sp>
      <p:sp>
        <p:nvSpPr>
          <p:cNvPr id="4" name="Footer Placeholder 3"/>
          <p:cNvSpPr>
            <a:spLocks noGrp="1"/>
          </p:cNvSpPr>
          <p:nvPr>
            <p:ph type="ftr" sz="quarter" idx="11"/>
          </p:nvPr>
        </p:nvSpPr>
        <p:spPr/>
        <p:txBody>
          <a:bodyPr/>
          <a:lstStyle>
            <a:lvl1pPr>
              <a:defRPr/>
            </a:lvl1pPr>
            <a:extLst/>
          </a:lstStyle>
          <a:p>
            <a:pPr>
              <a:defRPr/>
            </a:pPr>
            <a:r>
              <a:rPr lang="en-US"/>
              <a:t>©1992-2012 by Pearson Education, Inc. All Rights Reserved.</a:t>
            </a:r>
          </a:p>
        </p:txBody>
      </p:sp>
      <p:sp>
        <p:nvSpPr>
          <p:cNvPr id="5" name="Slide Number Placeholder 4"/>
          <p:cNvSpPr>
            <a:spLocks noGrp="1"/>
          </p:cNvSpPr>
          <p:nvPr>
            <p:ph type="sldNum" sz="quarter" idx="12"/>
          </p:nvPr>
        </p:nvSpPr>
        <p:spPr/>
        <p:txBody>
          <a:bodyPr/>
          <a:lstStyle>
            <a:lvl1pPr>
              <a:defRPr smtClean="0"/>
            </a:lvl1pPr>
          </a:lstStyle>
          <a:p>
            <a:pPr>
              <a:defRPr/>
            </a:pPr>
            <a:fld id="{91B1E84F-1061-47A0-822C-6980231C58D0}" type="slidenum">
              <a:rPr lang="en-US" altLang="en-US"/>
              <a:pPr>
                <a:defRPr/>
              </a:pPr>
              <a:t>‹#›</a:t>
            </a:fld>
            <a:endParaRPr lang="en-US" altLang="en-US"/>
          </a:p>
        </p:txBody>
      </p:sp>
    </p:spTree>
    <p:extLst>
      <p:ext uri="{BB962C8B-B14F-4D97-AF65-F5344CB8AC3E}">
        <p14:creationId xmlns:p14="http://schemas.microsoft.com/office/powerpoint/2010/main" val="1103823963"/>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r>
              <a:rPr lang="en-US"/>
              <a:t>1/12/2012</a:t>
            </a:r>
          </a:p>
        </p:txBody>
      </p:sp>
      <p:sp>
        <p:nvSpPr>
          <p:cNvPr id="3" name="Footer Placeholder 21"/>
          <p:cNvSpPr>
            <a:spLocks noGrp="1"/>
          </p:cNvSpPr>
          <p:nvPr>
            <p:ph type="ftr" sz="quarter" idx="11"/>
          </p:nvPr>
        </p:nvSpPr>
        <p:spPr/>
        <p:txBody>
          <a:bodyPr/>
          <a:lstStyle>
            <a:lvl1pPr>
              <a:defRPr/>
            </a:lvl1pPr>
          </a:lstStyle>
          <a:p>
            <a:pPr>
              <a:defRPr/>
            </a:pPr>
            <a:r>
              <a:rPr lang="en-US"/>
              <a:t>©1992-2012 by Pearson Education, Inc. All Rights Reserved.</a:t>
            </a:r>
          </a:p>
        </p:txBody>
      </p:sp>
      <p:sp>
        <p:nvSpPr>
          <p:cNvPr id="4" name="Slide Number Placeholder 17"/>
          <p:cNvSpPr>
            <a:spLocks noGrp="1"/>
          </p:cNvSpPr>
          <p:nvPr>
            <p:ph type="sldNum" sz="quarter" idx="12"/>
          </p:nvPr>
        </p:nvSpPr>
        <p:spPr/>
        <p:txBody>
          <a:bodyPr/>
          <a:lstStyle>
            <a:lvl1pPr>
              <a:defRPr/>
            </a:lvl1pPr>
          </a:lstStyle>
          <a:p>
            <a:pPr>
              <a:defRPr/>
            </a:pPr>
            <a:fld id="{2B6CE482-D489-4495-925F-DC6CF9C5FCC0}" type="slidenum">
              <a:rPr lang="en-US" altLang="en-US"/>
              <a:pPr>
                <a:defRPr/>
              </a:pPr>
              <a:t>‹#›</a:t>
            </a:fld>
            <a:endParaRPr lang="en-US" altLang="en-US"/>
          </a:p>
        </p:txBody>
      </p:sp>
    </p:spTree>
    <p:extLst>
      <p:ext uri="{BB962C8B-B14F-4D97-AF65-F5344CB8AC3E}">
        <p14:creationId xmlns:p14="http://schemas.microsoft.com/office/powerpoint/2010/main" val="1688740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FDEA4A0-D972-47B3-B3C5-387EDE8C6FBA}" type="slidenum">
              <a:rPr lang="en-US" altLang="en-US"/>
              <a:pPr>
                <a:defRPr/>
              </a:pPr>
              <a:t>‹#›</a:t>
            </a:fld>
            <a:endParaRPr lang="en-US" altLang="en-US"/>
          </a:p>
        </p:txBody>
      </p:sp>
    </p:spTree>
    <p:extLst>
      <p:ext uri="{BB962C8B-B14F-4D97-AF65-F5344CB8AC3E}">
        <p14:creationId xmlns:p14="http://schemas.microsoft.com/office/powerpoint/2010/main" val="103700335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extLst/>
          </a:lstStyle>
          <a:p>
            <a:pPr>
              <a:defRPr/>
            </a:pPr>
            <a:r>
              <a:rPr lang="en-US"/>
              <a:t>1/12/2012</a:t>
            </a:r>
          </a:p>
        </p:txBody>
      </p:sp>
      <p:sp>
        <p:nvSpPr>
          <p:cNvPr id="6" name="Footer Placeholder 5"/>
          <p:cNvSpPr>
            <a:spLocks noGrp="1"/>
          </p:cNvSpPr>
          <p:nvPr>
            <p:ph type="ftr" sz="quarter" idx="11"/>
          </p:nvPr>
        </p:nvSpPr>
        <p:spPr/>
        <p:txBody>
          <a:bodyPr/>
          <a:lstStyle>
            <a:lvl1pPr>
              <a:defRPr/>
            </a:lvl1pPr>
            <a:extLst/>
          </a:lstStyle>
          <a:p>
            <a:pPr>
              <a:defRPr/>
            </a:pPr>
            <a:r>
              <a:rPr lang="en-US"/>
              <a:t>©1992-2012 by Pearson Education, Inc. All Rights Reserved.</a:t>
            </a:r>
          </a:p>
        </p:txBody>
      </p:sp>
      <p:sp>
        <p:nvSpPr>
          <p:cNvPr id="7" name="Slide Number Placeholder 6"/>
          <p:cNvSpPr>
            <a:spLocks noGrp="1"/>
          </p:cNvSpPr>
          <p:nvPr>
            <p:ph type="sldNum" sz="quarter" idx="12"/>
          </p:nvPr>
        </p:nvSpPr>
        <p:spPr/>
        <p:txBody>
          <a:bodyPr/>
          <a:lstStyle>
            <a:lvl1pPr>
              <a:defRPr smtClean="0"/>
            </a:lvl1pPr>
          </a:lstStyle>
          <a:p>
            <a:pPr>
              <a:defRPr/>
            </a:pPr>
            <a:fld id="{F48F6C16-E9C2-4D4A-B0FE-BE43B7C29977}" type="slidenum">
              <a:rPr lang="en-US" altLang="en-US"/>
              <a:pPr>
                <a:defRPr/>
              </a:pPr>
              <a:t>‹#›</a:t>
            </a:fld>
            <a:endParaRPr lang="en-US" altLang="en-US"/>
          </a:p>
        </p:txBody>
      </p:sp>
    </p:spTree>
    <p:extLst>
      <p:ext uri="{BB962C8B-B14F-4D97-AF65-F5344CB8AC3E}">
        <p14:creationId xmlns:p14="http://schemas.microsoft.com/office/powerpoint/2010/main" val="1554985918"/>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spcAft>
                <a:spcPct val="25000"/>
              </a:spcAft>
              <a:buClr>
                <a:schemeClr val="tx1"/>
              </a:buClr>
              <a:defRPr/>
            </a:pPr>
            <a:endParaRPr lang="en-US" dirty="0">
              <a:latin typeface="Arial" charset="0"/>
            </a:endParaRPr>
          </a:p>
        </p:txBody>
      </p:sp>
      <p:sp>
        <p:nvSpPr>
          <p:cNvPr id="6" name="Freeform 18"/>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spcAft>
                <a:spcPct val="25000"/>
              </a:spcAft>
              <a:buClr>
                <a:schemeClr val="tx1"/>
              </a:buClr>
              <a:defRPr/>
            </a:pPr>
            <a:endParaRPr lang="en-US" dirty="0"/>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spcAft>
                <a:spcPct val="25000"/>
              </a:spcAft>
              <a:buClr>
                <a:schemeClr val="tx1"/>
              </a:buClr>
              <a:defRPr/>
            </a:pPr>
            <a:endParaRPr lang="en-US" dirty="0"/>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spcAft>
                <a:spcPct val="25000"/>
              </a:spcAft>
              <a:buClr>
                <a:schemeClr val="tx1"/>
              </a:buClr>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r>
              <a:rPr lang="en-US"/>
              <a:t>1/12/2012</a:t>
            </a:r>
          </a:p>
        </p:txBody>
      </p:sp>
      <p:sp>
        <p:nvSpPr>
          <p:cNvPr id="12" name="Footer Placeholder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©1992-2012 by Pearson Education, Inc. All Rights Reserved.</a:t>
            </a:r>
          </a:p>
        </p:txBody>
      </p:sp>
      <p:sp>
        <p:nvSpPr>
          <p:cNvPr id="13" name="Slide Number Placeholder 6"/>
          <p:cNvSpPr>
            <a:spLocks noGrp="1"/>
          </p:cNvSpPr>
          <p:nvPr>
            <p:ph type="sldNum" sz="quarter" idx="12"/>
          </p:nvPr>
        </p:nvSpPr>
        <p:spPr/>
        <p:txBody>
          <a:bodyPr/>
          <a:lstStyle>
            <a:lvl1pPr>
              <a:defRPr smtClean="0"/>
            </a:lvl1pPr>
          </a:lstStyle>
          <a:p>
            <a:pPr>
              <a:defRPr/>
            </a:pPr>
            <a:fld id="{3A28BD30-5ED3-4740-A69A-A1E4FF8C9DE4}" type="slidenum">
              <a:rPr lang="en-US" altLang="en-US"/>
              <a:pPr>
                <a:defRPr/>
              </a:pPr>
              <a:t>‹#›</a:t>
            </a:fld>
            <a:endParaRPr lang="en-US" altLang="en-US"/>
          </a:p>
        </p:txBody>
      </p:sp>
    </p:spTree>
    <p:extLst>
      <p:ext uri="{BB962C8B-B14F-4D97-AF65-F5344CB8AC3E}">
        <p14:creationId xmlns:p14="http://schemas.microsoft.com/office/powerpoint/2010/main" val="759898318"/>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r>
              <a:rPr lang="en-US"/>
              <a:t>1/12/2012</a:t>
            </a:r>
          </a:p>
        </p:txBody>
      </p:sp>
      <p:sp>
        <p:nvSpPr>
          <p:cNvPr id="5" name="Footer Placeholder 21"/>
          <p:cNvSpPr>
            <a:spLocks noGrp="1"/>
          </p:cNvSpPr>
          <p:nvPr>
            <p:ph type="ftr" sz="quarter" idx="11"/>
          </p:nvPr>
        </p:nvSpPr>
        <p:spPr/>
        <p:txBody>
          <a:bodyPr/>
          <a:lstStyle>
            <a:lvl1pPr>
              <a:defRPr/>
            </a:lvl1pPr>
          </a:lstStyle>
          <a:p>
            <a:pPr>
              <a:defRPr/>
            </a:pPr>
            <a:r>
              <a:rPr lang="en-US"/>
              <a:t>©1992-2012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61A24BBC-18E5-4F3F-878A-9F56D2BA669A}" type="slidenum">
              <a:rPr lang="en-US" altLang="en-US"/>
              <a:pPr>
                <a:defRPr/>
              </a:pPr>
              <a:t>‹#›</a:t>
            </a:fld>
            <a:endParaRPr lang="en-US" altLang="en-US"/>
          </a:p>
        </p:txBody>
      </p:sp>
    </p:spTree>
    <p:extLst>
      <p:ext uri="{BB962C8B-B14F-4D97-AF65-F5344CB8AC3E}">
        <p14:creationId xmlns:p14="http://schemas.microsoft.com/office/powerpoint/2010/main" val="18383581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r>
              <a:rPr lang="en-US"/>
              <a:t>1/12/2012</a:t>
            </a:r>
          </a:p>
        </p:txBody>
      </p:sp>
      <p:sp>
        <p:nvSpPr>
          <p:cNvPr id="5" name="Footer Placeholder 21"/>
          <p:cNvSpPr>
            <a:spLocks noGrp="1"/>
          </p:cNvSpPr>
          <p:nvPr>
            <p:ph type="ftr" sz="quarter" idx="11"/>
          </p:nvPr>
        </p:nvSpPr>
        <p:spPr/>
        <p:txBody>
          <a:bodyPr/>
          <a:lstStyle>
            <a:lvl1pPr>
              <a:defRPr/>
            </a:lvl1pPr>
          </a:lstStyle>
          <a:p>
            <a:pPr>
              <a:defRPr/>
            </a:pPr>
            <a:r>
              <a:rPr lang="en-US"/>
              <a:t>©1992-2012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57317C8B-6381-4D72-9D4B-29594F231AA3}" type="slidenum">
              <a:rPr lang="en-US" altLang="en-US"/>
              <a:pPr>
                <a:defRPr/>
              </a:pPr>
              <a:t>‹#›</a:t>
            </a:fld>
            <a:endParaRPr lang="en-US" altLang="en-US"/>
          </a:p>
        </p:txBody>
      </p:sp>
    </p:spTree>
    <p:extLst>
      <p:ext uri="{BB962C8B-B14F-4D97-AF65-F5344CB8AC3E}">
        <p14:creationId xmlns:p14="http://schemas.microsoft.com/office/powerpoint/2010/main" val="32980066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r>
              <a:rPr lang="en-US"/>
              <a:t>1/12/2012</a:t>
            </a:r>
          </a:p>
        </p:txBody>
      </p:sp>
      <p:sp>
        <p:nvSpPr>
          <p:cNvPr id="5" name="Footer Placeholder 21"/>
          <p:cNvSpPr>
            <a:spLocks noGrp="1"/>
          </p:cNvSpPr>
          <p:nvPr>
            <p:ph type="ftr" sz="quarter" idx="11"/>
          </p:nvPr>
        </p:nvSpPr>
        <p:spPr/>
        <p:txBody>
          <a:bodyPr/>
          <a:lstStyle>
            <a:lvl1pPr>
              <a:defRPr/>
            </a:lvl1pPr>
          </a:lstStyle>
          <a:p>
            <a:pPr>
              <a:defRPr/>
            </a:pPr>
            <a:r>
              <a:rPr lang="en-US"/>
              <a:t>©1992-2012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29B9784A-2B57-41AB-8989-46D400ABDBF4}" type="slidenum">
              <a:rPr lang="en-US" altLang="en-US"/>
              <a:pPr>
                <a:defRPr/>
              </a:pPr>
              <a:t>‹#›</a:t>
            </a:fld>
            <a:endParaRPr lang="en-US" altLang="en-US"/>
          </a:p>
        </p:txBody>
      </p:sp>
    </p:spTree>
    <p:extLst>
      <p:ext uri="{BB962C8B-B14F-4D97-AF65-F5344CB8AC3E}">
        <p14:creationId xmlns:p14="http://schemas.microsoft.com/office/powerpoint/2010/main" val="1348440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F10CA3F1-E5CB-4BDA-84B0-973CD2742DC8}" type="slidenum">
              <a:rPr lang="en-US" altLang="en-US"/>
              <a:pPr>
                <a:defRPr/>
              </a:pPr>
              <a:t>‹#›</a:t>
            </a:fld>
            <a:endParaRPr lang="en-US" altLang="en-US"/>
          </a:p>
        </p:txBody>
      </p:sp>
    </p:spTree>
    <p:extLst>
      <p:ext uri="{BB962C8B-B14F-4D97-AF65-F5344CB8AC3E}">
        <p14:creationId xmlns:p14="http://schemas.microsoft.com/office/powerpoint/2010/main" val="29271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514600"/>
            <a:ext cx="35814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514600"/>
            <a:ext cx="35814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CED61E41-FCDB-4650-A187-62D8A1CA647C}" type="slidenum">
              <a:rPr lang="en-US" altLang="en-US"/>
              <a:pPr>
                <a:defRPr/>
              </a:pPr>
              <a:t>‹#›</a:t>
            </a:fld>
            <a:endParaRPr lang="en-US" altLang="en-US"/>
          </a:p>
        </p:txBody>
      </p:sp>
    </p:spTree>
    <p:extLst>
      <p:ext uri="{BB962C8B-B14F-4D97-AF65-F5344CB8AC3E}">
        <p14:creationId xmlns:p14="http://schemas.microsoft.com/office/powerpoint/2010/main" val="3744754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49227CDF-83BA-4E36-9BDA-8D596CD33414}" type="slidenum">
              <a:rPr lang="en-US" altLang="en-US"/>
              <a:pPr>
                <a:defRPr/>
              </a:pPr>
              <a:t>‹#›</a:t>
            </a:fld>
            <a:endParaRPr lang="en-US" altLang="en-US"/>
          </a:p>
        </p:txBody>
      </p:sp>
    </p:spTree>
    <p:extLst>
      <p:ext uri="{BB962C8B-B14F-4D97-AF65-F5344CB8AC3E}">
        <p14:creationId xmlns:p14="http://schemas.microsoft.com/office/powerpoint/2010/main" val="2484161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9F325BA6-8836-45D9-9D00-0FC686D983E5}" type="slidenum">
              <a:rPr lang="en-US" altLang="en-US"/>
              <a:pPr>
                <a:defRPr/>
              </a:pPr>
              <a:t>‹#›</a:t>
            </a:fld>
            <a:endParaRPr lang="en-US" altLang="en-US"/>
          </a:p>
        </p:txBody>
      </p:sp>
    </p:spTree>
    <p:extLst>
      <p:ext uri="{BB962C8B-B14F-4D97-AF65-F5344CB8AC3E}">
        <p14:creationId xmlns:p14="http://schemas.microsoft.com/office/powerpoint/2010/main" val="3270062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98BFACE-E274-41E4-9569-F082C678E6F9}" type="slidenum">
              <a:rPr lang="en-US" altLang="en-US"/>
              <a:pPr>
                <a:defRPr/>
              </a:pPr>
              <a:t>‹#›</a:t>
            </a:fld>
            <a:endParaRPr lang="en-US" altLang="en-US"/>
          </a:p>
        </p:txBody>
      </p:sp>
    </p:spTree>
    <p:extLst>
      <p:ext uri="{BB962C8B-B14F-4D97-AF65-F5344CB8AC3E}">
        <p14:creationId xmlns:p14="http://schemas.microsoft.com/office/powerpoint/2010/main" val="380610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2A8CD002-7239-483E-816E-9C79927E6C81}" type="slidenum">
              <a:rPr lang="en-US" altLang="en-US"/>
              <a:pPr>
                <a:defRPr/>
              </a:pPr>
              <a:t>‹#›</a:t>
            </a:fld>
            <a:endParaRPr lang="en-US" altLang="en-US"/>
          </a:p>
        </p:txBody>
      </p:sp>
    </p:spTree>
    <p:extLst>
      <p:ext uri="{BB962C8B-B14F-4D97-AF65-F5344CB8AC3E}">
        <p14:creationId xmlns:p14="http://schemas.microsoft.com/office/powerpoint/2010/main" val="4223131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8340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17E008C-5196-47F7-933E-210DB72096EC}" type="slidenum">
              <a:rPr lang="en-US" altLang="en-US"/>
              <a:pPr>
                <a:defRPr/>
              </a:pPr>
              <a:t>‹#›</a:t>
            </a:fld>
            <a:endParaRPr lang="en-US" altLang="en-US"/>
          </a:p>
        </p:txBody>
      </p:sp>
    </p:spTree>
    <p:extLst>
      <p:ext uri="{BB962C8B-B14F-4D97-AF65-F5344CB8AC3E}">
        <p14:creationId xmlns:p14="http://schemas.microsoft.com/office/powerpoint/2010/main" val="946268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A25FA977-DEBA-48A6-8D22-5F879F25E597}" type="slidenum">
              <a:rPr lang="en-US" altLang="en-US"/>
              <a:pPr>
                <a:defRPr/>
              </a:pPr>
              <a:t>‹#›</a:t>
            </a:fld>
            <a:endParaRPr lang="en-US" altLang="en-US"/>
          </a:p>
        </p:txBody>
      </p:sp>
    </p:spTree>
    <p:extLst>
      <p:ext uri="{BB962C8B-B14F-4D97-AF65-F5344CB8AC3E}">
        <p14:creationId xmlns:p14="http://schemas.microsoft.com/office/powerpoint/2010/main" val="1699809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873750" y="889000"/>
            <a:ext cx="4289425" cy="5397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999288" y="889000"/>
            <a:ext cx="12720638" cy="5397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CA82D940-71B6-434B-B11F-E0A62201FF58}" type="slidenum">
              <a:rPr lang="en-US" altLang="en-US"/>
              <a:pPr>
                <a:defRPr/>
              </a:pPr>
              <a:t>‹#›</a:t>
            </a:fld>
            <a:endParaRPr lang="en-US" altLang="en-US"/>
          </a:p>
        </p:txBody>
      </p:sp>
    </p:spTree>
    <p:extLst>
      <p:ext uri="{BB962C8B-B14F-4D97-AF65-F5344CB8AC3E}">
        <p14:creationId xmlns:p14="http://schemas.microsoft.com/office/powerpoint/2010/main" val="3142940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941D669-C09D-4CA6-9B05-4E11AB10535B}" type="slidenum">
              <a:rPr lang="en-US" altLang="en-US"/>
              <a:pPr>
                <a:defRPr/>
              </a:pPr>
              <a:t>‹#›</a:t>
            </a:fld>
            <a:endParaRPr lang="en-US" altLang="en-US"/>
          </a:p>
        </p:txBody>
      </p:sp>
    </p:spTree>
    <p:extLst>
      <p:ext uri="{BB962C8B-B14F-4D97-AF65-F5344CB8AC3E}">
        <p14:creationId xmlns:p14="http://schemas.microsoft.com/office/powerpoint/2010/main" val="1478255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34AD117-83B1-4E45-A2F9-F495FF72C92D}" type="slidenum">
              <a:rPr lang="en-US" altLang="en-US"/>
              <a:pPr>
                <a:defRPr/>
              </a:pPr>
              <a:t>‹#›</a:t>
            </a:fld>
            <a:endParaRPr lang="en-US" altLang="en-US"/>
          </a:p>
        </p:txBody>
      </p:sp>
    </p:spTree>
    <p:extLst>
      <p:ext uri="{BB962C8B-B14F-4D97-AF65-F5344CB8AC3E}">
        <p14:creationId xmlns:p14="http://schemas.microsoft.com/office/powerpoint/2010/main" val="1312389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269C7882-3CD5-4F2F-9FAD-BF1C84599AC2}" type="slidenum">
              <a:rPr lang="en-US" altLang="en-US"/>
              <a:pPr>
                <a:defRPr/>
              </a:pPr>
              <a:t>‹#›</a:t>
            </a:fld>
            <a:endParaRPr lang="en-US" altLang="en-US"/>
          </a:p>
        </p:txBody>
      </p:sp>
    </p:spTree>
    <p:extLst>
      <p:ext uri="{BB962C8B-B14F-4D97-AF65-F5344CB8AC3E}">
        <p14:creationId xmlns:p14="http://schemas.microsoft.com/office/powerpoint/2010/main" val="4572122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19200" y="762000"/>
            <a:ext cx="3810000" cy="209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81600" y="762000"/>
            <a:ext cx="3810000" cy="209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4297AE38-E217-4DCE-BC92-94E896EA0687}" type="slidenum">
              <a:rPr lang="en-US" altLang="en-US"/>
              <a:pPr>
                <a:defRPr/>
              </a:pPr>
              <a:t>‹#›</a:t>
            </a:fld>
            <a:endParaRPr lang="en-US" altLang="en-US"/>
          </a:p>
        </p:txBody>
      </p:sp>
    </p:spTree>
    <p:extLst>
      <p:ext uri="{BB962C8B-B14F-4D97-AF65-F5344CB8AC3E}">
        <p14:creationId xmlns:p14="http://schemas.microsoft.com/office/powerpoint/2010/main" val="3073894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EEC45E49-DC96-4894-A7A2-378D0E272F56}" type="slidenum">
              <a:rPr lang="en-US" altLang="en-US"/>
              <a:pPr>
                <a:defRPr/>
              </a:pPr>
              <a:t>‹#›</a:t>
            </a:fld>
            <a:endParaRPr lang="en-US" altLang="en-US"/>
          </a:p>
        </p:txBody>
      </p:sp>
    </p:spTree>
    <p:extLst>
      <p:ext uri="{BB962C8B-B14F-4D97-AF65-F5344CB8AC3E}">
        <p14:creationId xmlns:p14="http://schemas.microsoft.com/office/powerpoint/2010/main" val="4110024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FA155145-CEAB-4D32-89DC-E70CF85F6382}" type="slidenum">
              <a:rPr lang="en-US" altLang="en-US"/>
              <a:pPr>
                <a:defRPr/>
              </a:pPr>
              <a:t>‹#›</a:t>
            </a:fld>
            <a:endParaRPr lang="en-US" altLang="en-US"/>
          </a:p>
        </p:txBody>
      </p:sp>
    </p:spTree>
    <p:extLst>
      <p:ext uri="{BB962C8B-B14F-4D97-AF65-F5344CB8AC3E}">
        <p14:creationId xmlns:p14="http://schemas.microsoft.com/office/powerpoint/2010/main" val="1245905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DF6E640-C89B-4A3D-BE62-3A4739F8B415}" type="slidenum">
              <a:rPr lang="en-US" altLang="en-US"/>
              <a:pPr>
                <a:defRPr/>
              </a:pPr>
              <a:t>‹#›</a:t>
            </a:fld>
            <a:endParaRPr lang="en-US" altLang="en-US"/>
          </a:p>
        </p:txBody>
      </p:sp>
    </p:spTree>
    <p:extLst>
      <p:ext uri="{BB962C8B-B14F-4D97-AF65-F5344CB8AC3E}">
        <p14:creationId xmlns:p14="http://schemas.microsoft.com/office/powerpoint/2010/main" val="2541019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21216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775CD9A-0A8F-4B97-A7E0-A048E8B86871}" type="slidenum">
              <a:rPr lang="en-US" altLang="en-US"/>
              <a:pPr>
                <a:defRPr/>
              </a:pPr>
              <a:t>‹#›</a:t>
            </a:fld>
            <a:endParaRPr lang="en-US" altLang="en-US"/>
          </a:p>
        </p:txBody>
      </p:sp>
    </p:spTree>
    <p:extLst>
      <p:ext uri="{BB962C8B-B14F-4D97-AF65-F5344CB8AC3E}">
        <p14:creationId xmlns:p14="http://schemas.microsoft.com/office/powerpoint/2010/main" val="2675743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FD3939B-4BC9-4ADC-9B57-2538D7118943}" type="slidenum">
              <a:rPr lang="en-US" altLang="en-US"/>
              <a:pPr>
                <a:defRPr/>
              </a:pPr>
              <a:t>‹#›</a:t>
            </a:fld>
            <a:endParaRPr lang="en-US" altLang="en-US"/>
          </a:p>
        </p:txBody>
      </p:sp>
    </p:spTree>
    <p:extLst>
      <p:ext uri="{BB962C8B-B14F-4D97-AF65-F5344CB8AC3E}">
        <p14:creationId xmlns:p14="http://schemas.microsoft.com/office/powerpoint/2010/main" val="1143137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F3ACA820-2193-42F7-B08A-8AFDE8980DAD}" type="slidenum">
              <a:rPr lang="en-US" altLang="en-US"/>
              <a:pPr>
                <a:defRPr/>
              </a:pPr>
              <a:t>‹#›</a:t>
            </a:fld>
            <a:endParaRPr lang="en-US" altLang="en-US"/>
          </a:p>
        </p:txBody>
      </p:sp>
    </p:spTree>
    <p:extLst>
      <p:ext uri="{BB962C8B-B14F-4D97-AF65-F5344CB8AC3E}">
        <p14:creationId xmlns:p14="http://schemas.microsoft.com/office/powerpoint/2010/main" val="8159003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0"/>
            <a:ext cx="2247900" cy="2859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591300" cy="28590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CAE74BF1-B64E-4626-AC1D-C915F7BC91EB}" type="slidenum">
              <a:rPr lang="en-US" altLang="en-US"/>
              <a:pPr>
                <a:defRPr/>
              </a:pPr>
              <a:t>‹#›</a:t>
            </a:fld>
            <a:endParaRPr lang="en-US" altLang="en-US"/>
          </a:p>
        </p:txBody>
      </p:sp>
    </p:spTree>
    <p:extLst>
      <p:ext uri="{BB962C8B-B14F-4D97-AF65-F5344CB8AC3E}">
        <p14:creationId xmlns:p14="http://schemas.microsoft.com/office/powerpoint/2010/main" val="4088383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8DDE1ADA-D05A-4DC6-B08D-D84224A5F2E1}" type="slidenum">
              <a:rPr lang="en-US" altLang="en-US"/>
              <a:pPr>
                <a:defRPr/>
              </a:pPr>
              <a:t>‹#›</a:t>
            </a:fld>
            <a:endParaRPr lang="en-US" altLang="en-US"/>
          </a:p>
        </p:txBody>
      </p:sp>
    </p:spTree>
    <p:extLst>
      <p:ext uri="{BB962C8B-B14F-4D97-AF65-F5344CB8AC3E}">
        <p14:creationId xmlns:p14="http://schemas.microsoft.com/office/powerpoint/2010/main" val="2717099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30380663-57AF-4B9A-96B2-D83B97F45184}" type="slidenum">
              <a:rPr lang="en-US" altLang="en-US"/>
              <a:pPr>
                <a:defRPr/>
              </a:pPr>
              <a:t>‹#›</a:t>
            </a:fld>
            <a:endParaRPr lang="en-US" altLang="en-US"/>
          </a:p>
        </p:txBody>
      </p:sp>
    </p:spTree>
    <p:extLst>
      <p:ext uri="{BB962C8B-B14F-4D97-AF65-F5344CB8AC3E}">
        <p14:creationId xmlns:p14="http://schemas.microsoft.com/office/powerpoint/2010/main" val="3626732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D5C4611E-BC71-483B-9E2A-375768568BD3}" type="slidenum">
              <a:rPr lang="en-US" altLang="en-US"/>
              <a:pPr>
                <a:defRPr/>
              </a:pPr>
              <a:t>‹#›</a:t>
            </a:fld>
            <a:endParaRPr lang="en-US" altLang="en-US"/>
          </a:p>
        </p:txBody>
      </p:sp>
    </p:spTree>
    <p:extLst>
      <p:ext uri="{BB962C8B-B14F-4D97-AF65-F5344CB8AC3E}">
        <p14:creationId xmlns:p14="http://schemas.microsoft.com/office/powerpoint/2010/main" val="15833584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1255713"/>
            <a:ext cx="3543300" cy="2097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55713"/>
            <a:ext cx="3543300" cy="2097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2A344DB9-F45F-4850-964C-191059C09963}" type="slidenum">
              <a:rPr lang="en-US" altLang="en-US"/>
              <a:pPr>
                <a:defRPr/>
              </a:pPr>
              <a:t>‹#›</a:t>
            </a:fld>
            <a:endParaRPr lang="en-US" altLang="en-US"/>
          </a:p>
        </p:txBody>
      </p:sp>
    </p:spTree>
    <p:extLst>
      <p:ext uri="{BB962C8B-B14F-4D97-AF65-F5344CB8AC3E}">
        <p14:creationId xmlns:p14="http://schemas.microsoft.com/office/powerpoint/2010/main" val="3730793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90B631B7-10FC-4503-8C02-8A28D5EB9C37}" type="slidenum">
              <a:rPr lang="en-US" altLang="en-US"/>
              <a:pPr>
                <a:defRPr/>
              </a:pPr>
              <a:t>‹#›</a:t>
            </a:fld>
            <a:endParaRPr lang="en-US" altLang="en-US"/>
          </a:p>
        </p:txBody>
      </p:sp>
    </p:spTree>
    <p:extLst>
      <p:ext uri="{BB962C8B-B14F-4D97-AF65-F5344CB8AC3E}">
        <p14:creationId xmlns:p14="http://schemas.microsoft.com/office/powerpoint/2010/main" val="20131377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D0DD6B6A-4ED7-4397-B709-226B457526E2}" type="slidenum">
              <a:rPr lang="en-US" altLang="en-US"/>
              <a:pPr>
                <a:defRPr/>
              </a:pPr>
              <a:t>‹#›</a:t>
            </a:fld>
            <a:endParaRPr lang="en-US" altLang="en-US"/>
          </a:p>
        </p:txBody>
      </p:sp>
    </p:spTree>
    <p:extLst>
      <p:ext uri="{BB962C8B-B14F-4D97-AF65-F5344CB8AC3E}">
        <p14:creationId xmlns:p14="http://schemas.microsoft.com/office/powerpoint/2010/main" val="1946191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00242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5E222300-F7FC-4ACB-AE9E-94286F6C1BD6}" type="slidenum">
              <a:rPr lang="en-US" altLang="en-US"/>
              <a:pPr>
                <a:defRPr/>
              </a:pPr>
              <a:t>‹#›</a:t>
            </a:fld>
            <a:endParaRPr lang="en-US" altLang="en-US"/>
          </a:p>
        </p:txBody>
      </p:sp>
    </p:spTree>
    <p:extLst>
      <p:ext uri="{BB962C8B-B14F-4D97-AF65-F5344CB8AC3E}">
        <p14:creationId xmlns:p14="http://schemas.microsoft.com/office/powerpoint/2010/main" val="9222776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49F19DA8-07CE-44AD-B4F2-6D4330D317C5}" type="slidenum">
              <a:rPr lang="en-US" altLang="en-US"/>
              <a:pPr>
                <a:defRPr/>
              </a:pPr>
              <a:t>‹#›</a:t>
            </a:fld>
            <a:endParaRPr lang="en-US" altLang="en-US"/>
          </a:p>
        </p:txBody>
      </p:sp>
    </p:spTree>
    <p:extLst>
      <p:ext uri="{BB962C8B-B14F-4D97-AF65-F5344CB8AC3E}">
        <p14:creationId xmlns:p14="http://schemas.microsoft.com/office/powerpoint/2010/main" val="41275354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BEA2FF93-9841-4BEA-AF71-DA411D61BAF4}" type="slidenum">
              <a:rPr lang="en-US" altLang="en-US"/>
              <a:pPr>
                <a:defRPr/>
              </a:pPr>
              <a:t>‹#›</a:t>
            </a:fld>
            <a:endParaRPr lang="en-US" altLang="en-US"/>
          </a:p>
        </p:txBody>
      </p:sp>
    </p:spTree>
    <p:extLst>
      <p:ext uri="{BB962C8B-B14F-4D97-AF65-F5344CB8AC3E}">
        <p14:creationId xmlns:p14="http://schemas.microsoft.com/office/powerpoint/2010/main" val="1575616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0CCC714-B9BD-47F9-BBF6-43321649D1CD}" type="slidenum">
              <a:rPr lang="en-US" altLang="en-US"/>
              <a:pPr>
                <a:defRPr/>
              </a:pPr>
              <a:t>‹#›</a:t>
            </a:fld>
            <a:endParaRPr lang="en-US" altLang="en-US"/>
          </a:p>
        </p:txBody>
      </p:sp>
    </p:spTree>
    <p:extLst>
      <p:ext uri="{BB962C8B-B14F-4D97-AF65-F5344CB8AC3E}">
        <p14:creationId xmlns:p14="http://schemas.microsoft.com/office/powerpoint/2010/main" val="516833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533400"/>
            <a:ext cx="1866900" cy="2819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533400"/>
            <a:ext cx="5448300" cy="2819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CEC89CEE-921D-4ED0-B388-55A27E328BAE}" type="slidenum">
              <a:rPr lang="en-US" altLang="en-US"/>
              <a:pPr>
                <a:defRPr/>
              </a:pPr>
              <a:t>‹#›</a:t>
            </a:fld>
            <a:endParaRPr lang="en-US" altLang="en-US"/>
          </a:p>
        </p:txBody>
      </p:sp>
    </p:spTree>
    <p:extLst>
      <p:ext uri="{BB962C8B-B14F-4D97-AF65-F5344CB8AC3E}">
        <p14:creationId xmlns:p14="http://schemas.microsoft.com/office/powerpoint/2010/main" val="13986441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6F2DA596-824B-443E-B60A-FF53374E3AFF}" type="slidenum">
              <a:rPr lang="en-US" altLang="en-US"/>
              <a:pPr>
                <a:defRPr/>
              </a:pPr>
              <a:t>‹#›</a:t>
            </a:fld>
            <a:endParaRPr lang="en-US" altLang="en-US"/>
          </a:p>
        </p:txBody>
      </p:sp>
    </p:spTree>
    <p:extLst>
      <p:ext uri="{BB962C8B-B14F-4D97-AF65-F5344CB8AC3E}">
        <p14:creationId xmlns:p14="http://schemas.microsoft.com/office/powerpoint/2010/main" val="4996724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F6A68252-ACE8-4495-92B5-86686EE21E80}" type="slidenum">
              <a:rPr lang="en-US" altLang="en-US"/>
              <a:pPr>
                <a:defRPr/>
              </a:pPr>
              <a:t>‹#›</a:t>
            </a:fld>
            <a:endParaRPr lang="en-US" altLang="en-US"/>
          </a:p>
        </p:txBody>
      </p:sp>
    </p:spTree>
    <p:extLst>
      <p:ext uri="{BB962C8B-B14F-4D97-AF65-F5344CB8AC3E}">
        <p14:creationId xmlns:p14="http://schemas.microsoft.com/office/powerpoint/2010/main" val="31876163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pPr>
              <a:defRPr/>
            </a:pPr>
            <a:fld id="{CD6F3C6B-EBBC-4ECB-872A-788C9401A684}" type="slidenum">
              <a:rPr lang="en-US" altLang="en-US"/>
              <a:pPr>
                <a:defRPr/>
              </a:pPr>
              <a:t>‹#›</a:t>
            </a:fld>
            <a:endParaRPr lang="en-US" altLang="en-US"/>
          </a:p>
        </p:txBody>
      </p:sp>
    </p:spTree>
    <p:extLst>
      <p:ext uri="{BB962C8B-B14F-4D97-AF65-F5344CB8AC3E}">
        <p14:creationId xmlns:p14="http://schemas.microsoft.com/office/powerpoint/2010/main" val="9535437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460375"/>
            <a:ext cx="3695700" cy="1901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57700" y="460375"/>
            <a:ext cx="3695700" cy="1901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ln/>
        </p:spPr>
        <p:txBody>
          <a:bodyPr/>
          <a:lstStyle>
            <a:lvl1pPr>
              <a:defRPr/>
            </a:lvl1pPr>
          </a:lstStyle>
          <a:p>
            <a:pPr>
              <a:defRPr/>
            </a:pPr>
            <a:fld id="{31052A3F-52D3-4DFC-BF8F-F9EF8CCC40F1}" type="slidenum">
              <a:rPr lang="en-US" altLang="en-US"/>
              <a:pPr>
                <a:defRPr/>
              </a:pPr>
              <a:t>‹#›</a:t>
            </a:fld>
            <a:endParaRPr lang="en-US" altLang="en-US"/>
          </a:p>
        </p:txBody>
      </p:sp>
    </p:spTree>
    <p:extLst>
      <p:ext uri="{BB962C8B-B14F-4D97-AF65-F5344CB8AC3E}">
        <p14:creationId xmlns:p14="http://schemas.microsoft.com/office/powerpoint/2010/main" val="40994467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a:ln/>
        </p:spPr>
        <p:txBody>
          <a:bodyPr/>
          <a:lstStyle>
            <a:lvl1pPr>
              <a:defRPr/>
            </a:lvl1pPr>
          </a:lstStyle>
          <a:p>
            <a:pPr>
              <a:defRPr/>
            </a:pPr>
            <a:fld id="{42888845-5E38-4443-9133-03E6C2871138}" type="slidenum">
              <a:rPr lang="en-US" altLang="en-US"/>
              <a:pPr>
                <a:defRPr/>
              </a:pPr>
              <a:t>‹#›</a:t>
            </a:fld>
            <a:endParaRPr lang="en-US" altLang="en-US"/>
          </a:p>
        </p:txBody>
      </p:sp>
    </p:spTree>
    <p:extLst>
      <p:ext uri="{BB962C8B-B14F-4D97-AF65-F5344CB8AC3E}">
        <p14:creationId xmlns:p14="http://schemas.microsoft.com/office/powerpoint/2010/main" val="1378101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100571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a:ln/>
        </p:spPr>
        <p:txBody>
          <a:bodyPr/>
          <a:lstStyle>
            <a:lvl1pPr>
              <a:defRPr/>
            </a:lvl1pPr>
          </a:lstStyle>
          <a:p>
            <a:pPr>
              <a:defRPr/>
            </a:pPr>
            <a:fld id="{20E5692C-9477-4AD4-86BA-244FEA9823A1}" type="slidenum">
              <a:rPr lang="en-US" altLang="en-US"/>
              <a:pPr>
                <a:defRPr/>
              </a:pPr>
              <a:t>‹#›</a:t>
            </a:fld>
            <a:endParaRPr lang="en-US" altLang="en-US"/>
          </a:p>
        </p:txBody>
      </p:sp>
    </p:spTree>
    <p:extLst>
      <p:ext uri="{BB962C8B-B14F-4D97-AF65-F5344CB8AC3E}">
        <p14:creationId xmlns:p14="http://schemas.microsoft.com/office/powerpoint/2010/main" val="3677529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fld id="{C85174A8-EC37-4FB3-A20E-45B8AF7A5E0F}" type="slidenum">
              <a:rPr lang="en-US" altLang="en-US"/>
              <a:pPr>
                <a:defRPr/>
              </a:pPr>
              <a:t>‹#›</a:t>
            </a:fld>
            <a:endParaRPr lang="en-US" altLang="en-US"/>
          </a:p>
        </p:txBody>
      </p:sp>
    </p:spTree>
    <p:extLst>
      <p:ext uri="{BB962C8B-B14F-4D97-AF65-F5344CB8AC3E}">
        <p14:creationId xmlns:p14="http://schemas.microsoft.com/office/powerpoint/2010/main" val="31305013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fld id="{090D771B-EF90-4920-8870-0086CCA79C7A}" type="slidenum">
              <a:rPr lang="en-US" altLang="en-US"/>
              <a:pPr>
                <a:defRPr/>
              </a:pPr>
              <a:t>‹#›</a:t>
            </a:fld>
            <a:endParaRPr lang="en-US" altLang="en-US"/>
          </a:p>
        </p:txBody>
      </p:sp>
    </p:spTree>
    <p:extLst>
      <p:ext uri="{BB962C8B-B14F-4D97-AF65-F5344CB8AC3E}">
        <p14:creationId xmlns:p14="http://schemas.microsoft.com/office/powerpoint/2010/main" val="5140528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fld id="{B08BD72A-0863-43A8-9F40-E5621D009050}" type="slidenum">
              <a:rPr lang="en-US" altLang="en-US"/>
              <a:pPr>
                <a:defRPr/>
              </a:pPr>
              <a:t>‹#›</a:t>
            </a:fld>
            <a:endParaRPr lang="en-US" altLang="en-US"/>
          </a:p>
        </p:txBody>
      </p:sp>
    </p:spTree>
    <p:extLst>
      <p:ext uri="{BB962C8B-B14F-4D97-AF65-F5344CB8AC3E}">
        <p14:creationId xmlns:p14="http://schemas.microsoft.com/office/powerpoint/2010/main" val="20400467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4BEEEDC3-E5D2-438F-9065-D14A51600E62}" type="slidenum">
              <a:rPr lang="en-US" altLang="en-US"/>
              <a:pPr>
                <a:defRPr/>
              </a:pPr>
              <a:t>‹#›</a:t>
            </a:fld>
            <a:endParaRPr lang="en-US" altLang="en-US"/>
          </a:p>
        </p:txBody>
      </p:sp>
    </p:spTree>
    <p:extLst>
      <p:ext uri="{BB962C8B-B14F-4D97-AF65-F5344CB8AC3E}">
        <p14:creationId xmlns:p14="http://schemas.microsoft.com/office/powerpoint/2010/main" val="15777326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20875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208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AD7F85AA-A318-4938-95AF-21C071A21850}" type="slidenum">
              <a:rPr lang="en-US" altLang="en-US"/>
              <a:pPr>
                <a:defRPr/>
              </a:pPr>
              <a:t>‹#›</a:t>
            </a:fld>
            <a:endParaRPr lang="en-US" altLang="en-US"/>
          </a:p>
        </p:txBody>
      </p:sp>
    </p:spTree>
    <p:extLst>
      <p:ext uri="{BB962C8B-B14F-4D97-AF65-F5344CB8AC3E}">
        <p14:creationId xmlns:p14="http://schemas.microsoft.com/office/powerpoint/2010/main" val="35553910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BBF1E90E-67FA-4ECD-8FB5-4C7602DA8806}" type="slidenum">
              <a:rPr lang="en-US" altLang="en-US"/>
              <a:pPr>
                <a:defRPr/>
              </a:pPr>
              <a:t>‹#›</a:t>
            </a:fld>
            <a:endParaRPr lang="en-US" altLang="en-US"/>
          </a:p>
        </p:txBody>
      </p:sp>
    </p:spTree>
    <p:extLst>
      <p:ext uri="{BB962C8B-B14F-4D97-AF65-F5344CB8AC3E}">
        <p14:creationId xmlns:p14="http://schemas.microsoft.com/office/powerpoint/2010/main" val="42139104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4A84040E-24FA-44D9-9569-94765E7D49D3}" type="slidenum">
              <a:rPr lang="en-US" altLang="en-US"/>
              <a:pPr>
                <a:defRPr/>
              </a:pPr>
              <a:t>‹#›</a:t>
            </a:fld>
            <a:endParaRPr lang="en-US" altLang="en-US"/>
          </a:p>
        </p:txBody>
      </p:sp>
    </p:spTree>
    <p:extLst>
      <p:ext uri="{BB962C8B-B14F-4D97-AF65-F5344CB8AC3E}">
        <p14:creationId xmlns:p14="http://schemas.microsoft.com/office/powerpoint/2010/main" val="8114547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B65EA9BD-BA95-4C29-B0EE-F8D4BED97554}" type="slidenum">
              <a:rPr lang="en-US" altLang="en-US"/>
              <a:pPr>
                <a:defRPr/>
              </a:pPr>
              <a:t>‹#›</a:t>
            </a:fld>
            <a:endParaRPr lang="en-US" altLang="en-US"/>
          </a:p>
        </p:txBody>
      </p:sp>
    </p:spTree>
    <p:extLst>
      <p:ext uri="{BB962C8B-B14F-4D97-AF65-F5344CB8AC3E}">
        <p14:creationId xmlns:p14="http://schemas.microsoft.com/office/powerpoint/2010/main" val="2139648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2320925"/>
            <a:ext cx="3543300" cy="206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67300" y="2320925"/>
            <a:ext cx="3543300" cy="206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sldNum" sz="quarter" idx="10"/>
          </p:nvPr>
        </p:nvSpPr>
        <p:spPr>
          <a:ln/>
        </p:spPr>
        <p:txBody>
          <a:bodyPr/>
          <a:lstStyle>
            <a:lvl1pPr>
              <a:defRPr/>
            </a:lvl1pPr>
          </a:lstStyle>
          <a:p>
            <a:pPr>
              <a:defRPr/>
            </a:pPr>
            <a:fld id="{EBDB1164-C146-4444-95E8-B25A37102D22}" type="slidenum">
              <a:rPr lang="en-US" altLang="en-US"/>
              <a:pPr>
                <a:defRPr/>
              </a:pPr>
              <a:t>‹#›</a:t>
            </a:fld>
            <a:endParaRPr lang="en-US" altLang="en-US"/>
          </a:p>
        </p:txBody>
      </p:sp>
    </p:spTree>
    <p:extLst>
      <p:ext uri="{BB962C8B-B14F-4D97-AF65-F5344CB8AC3E}">
        <p14:creationId xmlns:p14="http://schemas.microsoft.com/office/powerpoint/2010/main" val="1124427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6179547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sldNum" sz="quarter" idx="10"/>
          </p:nvPr>
        </p:nvSpPr>
        <p:spPr>
          <a:ln/>
        </p:spPr>
        <p:txBody>
          <a:bodyPr/>
          <a:lstStyle>
            <a:lvl1pPr>
              <a:defRPr/>
            </a:lvl1pPr>
          </a:lstStyle>
          <a:p>
            <a:pPr>
              <a:defRPr/>
            </a:pPr>
            <a:fld id="{DE5CDE22-13F5-418C-8F49-D482D8FBCC47}" type="slidenum">
              <a:rPr lang="en-US" altLang="en-US"/>
              <a:pPr>
                <a:defRPr/>
              </a:pPr>
              <a:t>‹#›</a:t>
            </a:fld>
            <a:endParaRPr lang="en-US" altLang="en-US"/>
          </a:p>
        </p:txBody>
      </p:sp>
    </p:spTree>
    <p:extLst>
      <p:ext uri="{BB962C8B-B14F-4D97-AF65-F5344CB8AC3E}">
        <p14:creationId xmlns:p14="http://schemas.microsoft.com/office/powerpoint/2010/main" val="434259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sldNum" sz="quarter" idx="10"/>
          </p:nvPr>
        </p:nvSpPr>
        <p:spPr>
          <a:ln/>
        </p:spPr>
        <p:txBody>
          <a:bodyPr/>
          <a:lstStyle>
            <a:lvl1pPr>
              <a:defRPr/>
            </a:lvl1pPr>
          </a:lstStyle>
          <a:p>
            <a:pPr>
              <a:defRPr/>
            </a:pPr>
            <a:fld id="{2A24198C-062E-4DD2-9C87-D4BF0E2943C1}" type="slidenum">
              <a:rPr lang="en-US" altLang="en-US"/>
              <a:pPr>
                <a:defRPr/>
              </a:pPr>
              <a:t>‹#›</a:t>
            </a:fld>
            <a:endParaRPr lang="en-US" altLang="en-US"/>
          </a:p>
        </p:txBody>
      </p:sp>
    </p:spTree>
    <p:extLst>
      <p:ext uri="{BB962C8B-B14F-4D97-AF65-F5344CB8AC3E}">
        <p14:creationId xmlns:p14="http://schemas.microsoft.com/office/powerpoint/2010/main" val="12077448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66681671-08FC-43CE-BAB0-643DB4DE69E5}" type="slidenum">
              <a:rPr lang="en-US" altLang="en-US"/>
              <a:pPr>
                <a:defRPr/>
              </a:pPr>
              <a:t>‹#›</a:t>
            </a:fld>
            <a:endParaRPr lang="en-US" altLang="en-US"/>
          </a:p>
        </p:txBody>
      </p:sp>
    </p:spTree>
    <p:extLst>
      <p:ext uri="{BB962C8B-B14F-4D97-AF65-F5344CB8AC3E}">
        <p14:creationId xmlns:p14="http://schemas.microsoft.com/office/powerpoint/2010/main" val="14828166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36C1BA7D-7D76-47A6-AB93-14CDC45E9EF4}" type="slidenum">
              <a:rPr lang="en-US" altLang="en-US"/>
              <a:pPr>
                <a:defRPr/>
              </a:pPr>
              <a:t>‹#›</a:t>
            </a:fld>
            <a:endParaRPr lang="en-US" altLang="en-US"/>
          </a:p>
        </p:txBody>
      </p:sp>
    </p:spTree>
    <p:extLst>
      <p:ext uri="{BB962C8B-B14F-4D97-AF65-F5344CB8AC3E}">
        <p14:creationId xmlns:p14="http://schemas.microsoft.com/office/powerpoint/2010/main" val="38077603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8404846A-619F-4C3B-9F17-5EE93280B9BA}" type="slidenum">
              <a:rPr lang="en-US" altLang="en-US"/>
              <a:pPr>
                <a:defRPr/>
              </a:pPr>
              <a:t>‹#›</a:t>
            </a:fld>
            <a:endParaRPr lang="en-US" altLang="en-US"/>
          </a:p>
        </p:txBody>
      </p:sp>
    </p:spTree>
    <p:extLst>
      <p:ext uri="{BB962C8B-B14F-4D97-AF65-F5344CB8AC3E}">
        <p14:creationId xmlns:p14="http://schemas.microsoft.com/office/powerpoint/2010/main" val="32329590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2B7D556B-E69C-4847-8380-4F6C43CDF129}" type="slidenum">
              <a:rPr lang="en-US" altLang="en-US"/>
              <a:pPr>
                <a:defRPr/>
              </a:pPr>
              <a:t>‹#›</a:t>
            </a:fld>
            <a:endParaRPr lang="en-US" altLang="en-US"/>
          </a:p>
        </p:txBody>
      </p:sp>
    </p:spTree>
    <p:extLst>
      <p:ext uri="{BB962C8B-B14F-4D97-AF65-F5344CB8AC3E}">
        <p14:creationId xmlns:p14="http://schemas.microsoft.com/office/powerpoint/2010/main" val="20850034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685800"/>
            <a:ext cx="1943100" cy="37036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5676900" cy="37036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13AB274B-02D9-4EE7-845D-B6CF93B79337}" type="slidenum">
              <a:rPr lang="en-US" altLang="en-US"/>
              <a:pPr>
                <a:defRPr/>
              </a:pPr>
              <a:t>‹#›</a:t>
            </a:fld>
            <a:endParaRPr lang="en-US" altLang="en-US"/>
          </a:p>
        </p:txBody>
      </p:sp>
    </p:spTree>
    <p:extLst>
      <p:ext uri="{BB962C8B-B14F-4D97-AF65-F5344CB8AC3E}">
        <p14:creationId xmlns:p14="http://schemas.microsoft.com/office/powerpoint/2010/main" val="30585696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54C8E314-5FA0-4C9C-97B9-C7772A39F659}" type="slidenum">
              <a:rPr lang="en-US" altLang="en-US"/>
              <a:pPr>
                <a:defRPr/>
              </a:pPr>
              <a:t>‹#›</a:t>
            </a:fld>
            <a:endParaRPr lang="en-US" altLang="en-US"/>
          </a:p>
        </p:txBody>
      </p:sp>
    </p:spTree>
    <p:extLst>
      <p:ext uri="{BB962C8B-B14F-4D97-AF65-F5344CB8AC3E}">
        <p14:creationId xmlns:p14="http://schemas.microsoft.com/office/powerpoint/2010/main" val="23864694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C279812E-11B8-4C11-9C1B-79DD96BBAC53}" type="slidenum">
              <a:rPr lang="en-US" altLang="en-US"/>
              <a:pPr>
                <a:defRPr/>
              </a:pPr>
              <a:t>‹#›</a:t>
            </a:fld>
            <a:endParaRPr lang="en-US" altLang="en-US"/>
          </a:p>
        </p:txBody>
      </p:sp>
    </p:spTree>
    <p:extLst>
      <p:ext uri="{BB962C8B-B14F-4D97-AF65-F5344CB8AC3E}">
        <p14:creationId xmlns:p14="http://schemas.microsoft.com/office/powerpoint/2010/main" val="15391085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DD9A09FC-D134-48B1-94D1-2D160B57BF29}" type="slidenum">
              <a:rPr lang="en-US" altLang="en-US"/>
              <a:pPr>
                <a:defRPr/>
              </a:pPr>
              <a:t>‹#›</a:t>
            </a:fld>
            <a:endParaRPr lang="en-US" altLang="en-US"/>
          </a:p>
        </p:txBody>
      </p:sp>
    </p:spTree>
    <p:extLst>
      <p:ext uri="{BB962C8B-B14F-4D97-AF65-F5344CB8AC3E}">
        <p14:creationId xmlns:p14="http://schemas.microsoft.com/office/powerpoint/2010/main" val="3308859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3293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sldNum" sz="quarter" idx="10"/>
          </p:nvPr>
        </p:nvSpPr>
        <p:spPr>
          <a:ln/>
        </p:spPr>
        <p:txBody>
          <a:bodyPr/>
          <a:lstStyle>
            <a:lvl1pPr>
              <a:defRPr/>
            </a:lvl1pPr>
          </a:lstStyle>
          <a:p>
            <a:pPr>
              <a:defRPr/>
            </a:pPr>
            <a:fld id="{47A6310C-B92A-4101-B022-638D17DD9E83}" type="slidenum">
              <a:rPr lang="en-US" altLang="en-US"/>
              <a:pPr>
                <a:defRPr/>
              </a:pPr>
              <a:t>‹#›</a:t>
            </a:fld>
            <a:endParaRPr lang="en-US" altLang="en-US"/>
          </a:p>
        </p:txBody>
      </p:sp>
    </p:spTree>
    <p:extLst>
      <p:ext uri="{BB962C8B-B14F-4D97-AF65-F5344CB8AC3E}">
        <p14:creationId xmlns:p14="http://schemas.microsoft.com/office/powerpoint/2010/main" val="36213574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sldNum" sz="quarter" idx="10"/>
          </p:nvPr>
        </p:nvSpPr>
        <p:spPr>
          <a:ln/>
        </p:spPr>
        <p:txBody>
          <a:bodyPr/>
          <a:lstStyle>
            <a:lvl1pPr>
              <a:defRPr/>
            </a:lvl1pPr>
          </a:lstStyle>
          <a:p>
            <a:pPr>
              <a:defRPr/>
            </a:pPr>
            <a:fld id="{26C1BCAA-8B1B-493D-9934-EB596C745978}" type="slidenum">
              <a:rPr lang="en-US" altLang="en-US"/>
              <a:pPr>
                <a:defRPr/>
              </a:pPr>
              <a:t>‹#›</a:t>
            </a:fld>
            <a:endParaRPr lang="en-US" altLang="en-US"/>
          </a:p>
        </p:txBody>
      </p:sp>
    </p:spTree>
    <p:extLst>
      <p:ext uri="{BB962C8B-B14F-4D97-AF65-F5344CB8AC3E}">
        <p14:creationId xmlns:p14="http://schemas.microsoft.com/office/powerpoint/2010/main" val="18581353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sldNum" sz="quarter" idx="10"/>
          </p:nvPr>
        </p:nvSpPr>
        <p:spPr>
          <a:ln/>
        </p:spPr>
        <p:txBody>
          <a:bodyPr/>
          <a:lstStyle>
            <a:lvl1pPr>
              <a:defRPr/>
            </a:lvl1pPr>
          </a:lstStyle>
          <a:p>
            <a:pPr>
              <a:defRPr/>
            </a:pPr>
            <a:fld id="{13366D83-4B62-4C02-886B-71802FB15DA0}" type="slidenum">
              <a:rPr lang="en-US" altLang="en-US"/>
              <a:pPr>
                <a:defRPr/>
              </a:pPr>
              <a:t>‹#›</a:t>
            </a:fld>
            <a:endParaRPr lang="en-US" altLang="en-US"/>
          </a:p>
        </p:txBody>
      </p:sp>
    </p:spTree>
    <p:extLst>
      <p:ext uri="{BB962C8B-B14F-4D97-AF65-F5344CB8AC3E}">
        <p14:creationId xmlns:p14="http://schemas.microsoft.com/office/powerpoint/2010/main" val="6818676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352C5C6E-F0BA-4542-9285-D343748813A1}" type="slidenum">
              <a:rPr lang="en-US" altLang="en-US"/>
              <a:pPr>
                <a:defRPr/>
              </a:pPr>
              <a:t>‹#›</a:t>
            </a:fld>
            <a:endParaRPr lang="en-US" altLang="en-US"/>
          </a:p>
        </p:txBody>
      </p:sp>
    </p:spTree>
    <p:extLst>
      <p:ext uri="{BB962C8B-B14F-4D97-AF65-F5344CB8AC3E}">
        <p14:creationId xmlns:p14="http://schemas.microsoft.com/office/powerpoint/2010/main" val="6816761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0FB1AD34-9F06-43B7-88C2-A0B0A8848BC7}" type="slidenum">
              <a:rPr lang="en-US" altLang="en-US"/>
              <a:pPr>
                <a:defRPr/>
              </a:pPr>
              <a:t>‹#›</a:t>
            </a:fld>
            <a:endParaRPr lang="en-US" altLang="en-US"/>
          </a:p>
        </p:txBody>
      </p:sp>
    </p:spTree>
    <p:extLst>
      <p:ext uri="{BB962C8B-B14F-4D97-AF65-F5344CB8AC3E}">
        <p14:creationId xmlns:p14="http://schemas.microsoft.com/office/powerpoint/2010/main" val="18101817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0A642ACD-72C5-45BC-BB3C-B49C5C5065C8}" type="slidenum">
              <a:rPr lang="en-US" altLang="en-US"/>
              <a:pPr>
                <a:defRPr/>
              </a:pPr>
              <a:t>‹#›</a:t>
            </a:fld>
            <a:endParaRPr lang="en-US" altLang="en-US"/>
          </a:p>
        </p:txBody>
      </p:sp>
    </p:spTree>
    <p:extLst>
      <p:ext uri="{BB962C8B-B14F-4D97-AF65-F5344CB8AC3E}">
        <p14:creationId xmlns:p14="http://schemas.microsoft.com/office/powerpoint/2010/main" val="13390634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E21C01A8-4C5C-42CE-A6B3-3C5813FA7D4B}" type="slidenum">
              <a:rPr lang="en-US" altLang="en-US"/>
              <a:pPr>
                <a:defRPr/>
              </a:pPr>
              <a:t>‹#›</a:t>
            </a:fld>
            <a:endParaRPr lang="en-US" altLang="en-US"/>
          </a:p>
        </p:txBody>
      </p:sp>
    </p:spTree>
    <p:extLst>
      <p:ext uri="{BB962C8B-B14F-4D97-AF65-F5344CB8AC3E}">
        <p14:creationId xmlns:p14="http://schemas.microsoft.com/office/powerpoint/2010/main" val="17029539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1600200"/>
            <a:ext cx="21717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1600200"/>
            <a:ext cx="6362700" cy="4876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DFB456C3-F39B-482D-85D8-E7E68EB24FF3}" type="slidenum">
              <a:rPr lang="en-US" altLang="en-US"/>
              <a:pPr>
                <a:defRPr/>
              </a:pPr>
              <a:t>‹#›</a:t>
            </a:fld>
            <a:endParaRPr lang="en-US" altLang="en-US"/>
          </a:p>
        </p:txBody>
      </p:sp>
    </p:spTree>
    <p:extLst>
      <p:ext uri="{BB962C8B-B14F-4D97-AF65-F5344CB8AC3E}">
        <p14:creationId xmlns:p14="http://schemas.microsoft.com/office/powerpoint/2010/main" val="39167918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28600" y="1600200"/>
            <a:ext cx="8686800" cy="4876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2"/>
          <p:cNvSpPr>
            <a:spLocks noGrp="1" noChangeArrowheads="1"/>
          </p:cNvSpPr>
          <p:nvPr>
            <p:ph type="sldNum" sz="quarter" idx="10"/>
          </p:nvPr>
        </p:nvSpPr>
        <p:spPr>
          <a:ln/>
        </p:spPr>
        <p:txBody>
          <a:bodyPr/>
          <a:lstStyle>
            <a:lvl1pPr>
              <a:defRPr/>
            </a:lvl1pPr>
          </a:lstStyle>
          <a:p>
            <a:pPr>
              <a:defRPr/>
            </a:pPr>
            <a:fld id="{A5D963FC-F329-4DD9-9675-1534B87CEBE5}" type="slidenum">
              <a:rPr lang="en-US" altLang="en-US"/>
              <a:pPr>
                <a:defRPr/>
              </a:pPr>
              <a:t>‹#›</a:t>
            </a:fld>
            <a:endParaRPr lang="en-US" altLang="en-US"/>
          </a:p>
        </p:txBody>
      </p:sp>
    </p:spTree>
    <p:extLst>
      <p:ext uri="{BB962C8B-B14F-4D97-AF65-F5344CB8AC3E}">
        <p14:creationId xmlns:p14="http://schemas.microsoft.com/office/powerpoint/2010/main" val="6798564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FCFC9EC-4E88-4A29-B9C9-D513D6D5CA61}" type="slidenum">
              <a:rPr lang="en-US" altLang="en-US"/>
              <a:pPr>
                <a:defRPr/>
              </a:pPr>
              <a:t>‹#›</a:t>
            </a:fld>
            <a:endParaRPr lang="en-US" altLang="en-US"/>
          </a:p>
        </p:txBody>
      </p:sp>
    </p:spTree>
    <p:extLst>
      <p:ext uri="{BB962C8B-B14F-4D97-AF65-F5344CB8AC3E}">
        <p14:creationId xmlns:p14="http://schemas.microsoft.com/office/powerpoint/2010/main" val="2521158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3452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BEFF157-3767-4B84-A0C3-23900E5E3653}" type="slidenum">
              <a:rPr lang="en-US" altLang="en-US"/>
              <a:pPr>
                <a:defRPr/>
              </a:pPr>
              <a:t>‹#›</a:t>
            </a:fld>
            <a:endParaRPr lang="en-US" altLang="en-US"/>
          </a:p>
        </p:txBody>
      </p:sp>
    </p:spTree>
    <p:extLst>
      <p:ext uri="{BB962C8B-B14F-4D97-AF65-F5344CB8AC3E}">
        <p14:creationId xmlns:p14="http://schemas.microsoft.com/office/powerpoint/2010/main" val="41727246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BD6E721E-B84B-45EE-A7ED-B2DBFA6071AC}" type="slidenum">
              <a:rPr lang="en-US" altLang="en-US"/>
              <a:pPr>
                <a:defRPr/>
              </a:pPr>
              <a:t>‹#›</a:t>
            </a:fld>
            <a:endParaRPr lang="en-US" altLang="en-US"/>
          </a:p>
        </p:txBody>
      </p:sp>
    </p:spTree>
    <p:extLst>
      <p:ext uri="{BB962C8B-B14F-4D97-AF65-F5344CB8AC3E}">
        <p14:creationId xmlns:p14="http://schemas.microsoft.com/office/powerpoint/2010/main" val="5806962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628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B98E49F4-24EF-4387-8939-37BF6468DB2B}" type="slidenum">
              <a:rPr lang="en-US" altLang="en-US"/>
              <a:pPr>
                <a:defRPr/>
              </a:pPr>
              <a:t>‹#›</a:t>
            </a:fld>
            <a:endParaRPr lang="en-US" altLang="en-US"/>
          </a:p>
        </p:txBody>
      </p:sp>
    </p:spTree>
    <p:extLst>
      <p:ext uri="{BB962C8B-B14F-4D97-AF65-F5344CB8AC3E}">
        <p14:creationId xmlns:p14="http://schemas.microsoft.com/office/powerpoint/2010/main" val="4205717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F7B7C582-8D46-476A-AB8A-F7DD810F8B76}" type="slidenum">
              <a:rPr lang="en-US" altLang="en-US"/>
              <a:pPr>
                <a:defRPr/>
              </a:pPr>
              <a:t>‹#›</a:t>
            </a:fld>
            <a:endParaRPr lang="en-US" altLang="en-US"/>
          </a:p>
        </p:txBody>
      </p:sp>
    </p:spTree>
    <p:extLst>
      <p:ext uri="{BB962C8B-B14F-4D97-AF65-F5344CB8AC3E}">
        <p14:creationId xmlns:p14="http://schemas.microsoft.com/office/powerpoint/2010/main" val="25382892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BDCC80D5-12E2-47D7-848D-5C2C08D0D6A2}" type="slidenum">
              <a:rPr lang="en-US" altLang="en-US"/>
              <a:pPr>
                <a:defRPr/>
              </a:pPr>
              <a:t>‹#›</a:t>
            </a:fld>
            <a:endParaRPr lang="en-US" altLang="en-US"/>
          </a:p>
        </p:txBody>
      </p:sp>
    </p:spTree>
    <p:extLst>
      <p:ext uri="{BB962C8B-B14F-4D97-AF65-F5344CB8AC3E}">
        <p14:creationId xmlns:p14="http://schemas.microsoft.com/office/powerpoint/2010/main" val="28507012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D435A9F0-A220-4DAF-8780-AAC1A58882D6}" type="slidenum">
              <a:rPr lang="en-US" altLang="en-US"/>
              <a:pPr>
                <a:defRPr/>
              </a:pPr>
              <a:t>‹#›</a:t>
            </a:fld>
            <a:endParaRPr lang="en-US" altLang="en-US"/>
          </a:p>
        </p:txBody>
      </p:sp>
    </p:spTree>
    <p:extLst>
      <p:ext uri="{BB962C8B-B14F-4D97-AF65-F5344CB8AC3E}">
        <p14:creationId xmlns:p14="http://schemas.microsoft.com/office/powerpoint/2010/main" val="30682810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15D9D0-3AEB-4418-B2C8-5C2B4B0F43D1}" type="slidenum">
              <a:rPr lang="en-US" altLang="en-US"/>
              <a:pPr>
                <a:defRPr/>
              </a:pPr>
              <a:t>‹#›</a:t>
            </a:fld>
            <a:endParaRPr lang="en-US" altLang="en-US"/>
          </a:p>
        </p:txBody>
      </p:sp>
    </p:spTree>
    <p:extLst>
      <p:ext uri="{BB962C8B-B14F-4D97-AF65-F5344CB8AC3E}">
        <p14:creationId xmlns:p14="http://schemas.microsoft.com/office/powerpoint/2010/main" val="10202760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E204FB73-C72A-486E-BE91-1D645DF13F12}" type="slidenum">
              <a:rPr lang="en-US" altLang="en-US"/>
              <a:pPr>
                <a:defRPr/>
              </a:pPr>
              <a:t>‹#›</a:t>
            </a:fld>
            <a:endParaRPr lang="en-US" altLang="en-US"/>
          </a:p>
        </p:txBody>
      </p:sp>
    </p:spTree>
    <p:extLst>
      <p:ext uri="{BB962C8B-B14F-4D97-AF65-F5344CB8AC3E}">
        <p14:creationId xmlns:p14="http://schemas.microsoft.com/office/powerpoint/2010/main" val="1109628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83C3F7B1-D4E9-4222-B80D-CDDD80B844D7}" type="slidenum">
              <a:rPr lang="en-US" altLang="en-US"/>
              <a:pPr>
                <a:defRPr/>
              </a:pPr>
              <a:t>‹#›</a:t>
            </a:fld>
            <a:endParaRPr lang="en-US" altLang="en-US"/>
          </a:p>
        </p:txBody>
      </p:sp>
    </p:spTree>
    <p:extLst>
      <p:ext uri="{BB962C8B-B14F-4D97-AF65-F5344CB8AC3E}">
        <p14:creationId xmlns:p14="http://schemas.microsoft.com/office/powerpoint/2010/main" val="16457618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29650" y="152400"/>
            <a:ext cx="514350" cy="3124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086600" y="152400"/>
            <a:ext cx="1390650" cy="3124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4613DF25-43C7-47AE-BC1C-709D2577F888}" type="slidenum">
              <a:rPr lang="en-US" altLang="en-US"/>
              <a:pPr>
                <a:defRPr/>
              </a:pPr>
              <a:t>‹#›</a:t>
            </a:fld>
            <a:endParaRPr lang="en-US" altLang="en-US"/>
          </a:p>
        </p:txBody>
      </p:sp>
    </p:spTree>
    <p:extLst>
      <p:ext uri="{BB962C8B-B14F-4D97-AF65-F5344CB8AC3E}">
        <p14:creationId xmlns:p14="http://schemas.microsoft.com/office/powerpoint/2010/main" val="75292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353954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2FCDE868-E845-4EC8-AF34-B54B0D126E9C}" type="slidenum">
              <a:rPr lang="en-US" altLang="en-US"/>
              <a:pPr>
                <a:defRPr/>
              </a:pPr>
              <a:t>‹#›</a:t>
            </a:fld>
            <a:endParaRPr lang="en-US" altLang="en-US"/>
          </a:p>
        </p:txBody>
      </p:sp>
    </p:spTree>
    <p:extLst>
      <p:ext uri="{BB962C8B-B14F-4D97-AF65-F5344CB8AC3E}">
        <p14:creationId xmlns:p14="http://schemas.microsoft.com/office/powerpoint/2010/main" val="20338982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C3E2F84F-B041-4693-B429-1BBF782C9969}" type="slidenum">
              <a:rPr lang="en-US" altLang="en-US"/>
              <a:pPr>
                <a:defRPr/>
              </a:pPr>
              <a:t>‹#›</a:t>
            </a:fld>
            <a:endParaRPr lang="en-US" altLang="en-US"/>
          </a:p>
        </p:txBody>
      </p:sp>
    </p:spTree>
    <p:extLst>
      <p:ext uri="{BB962C8B-B14F-4D97-AF65-F5344CB8AC3E}">
        <p14:creationId xmlns:p14="http://schemas.microsoft.com/office/powerpoint/2010/main" val="902057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670C2D2A-F192-42A9-985D-DF0A7E8CDEF6}" type="slidenum">
              <a:rPr lang="en-US" altLang="en-US"/>
              <a:pPr>
                <a:defRPr/>
              </a:pPr>
              <a:t>‹#›</a:t>
            </a:fld>
            <a:endParaRPr lang="en-US" altLang="en-US"/>
          </a:p>
        </p:txBody>
      </p:sp>
    </p:spTree>
    <p:extLst>
      <p:ext uri="{BB962C8B-B14F-4D97-AF65-F5344CB8AC3E}">
        <p14:creationId xmlns:p14="http://schemas.microsoft.com/office/powerpoint/2010/main" val="18452176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041525"/>
            <a:ext cx="3581400" cy="2835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041525"/>
            <a:ext cx="3581400" cy="2835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sldNum" sz="quarter" idx="10"/>
          </p:nvPr>
        </p:nvSpPr>
        <p:spPr>
          <a:ln/>
        </p:spPr>
        <p:txBody>
          <a:bodyPr/>
          <a:lstStyle>
            <a:lvl1pPr>
              <a:defRPr/>
            </a:lvl1pPr>
          </a:lstStyle>
          <a:p>
            <a:pPr>
              <a:defRPr/>
            </a:pPr>
            <a:fld id="{34E03615-4A03-49FA-B7FC-42D95D3D8121}" type="slidenum">
              <a:rPr lang="en-US" altLang="en-US"/>
              <a:pPr>
                <a:defRPr/>
              </a:pPr>
              <a:t>‹#›</a:t>
            </a:fld>
            <a:endParaRPr lang="en-US" altLang="en-US"/>
          </a:p>
        </p:txBody>
      </p:sp>
    </p:spTree>
    <p:extLst>
      <p:ext uri="{BB962C8B-B14F-4D97-AF65-F5344CB8AC3E}">
        <p14:creationId xmlns:p14="http://schemas.microsoft.com/office/powerpoint/2010/main" val="7544897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sldNum" sz="quarter" idx="10"/>
          </p:nvPr>
        </p:nvSpPr>
        <p:spPr>
          <a:ln/>
        </p:spPr>
        <p:txBody>
          <a:bodyPr/>
          <a:lstStyle>
            <a:lvl1pPr>
              <a:defRPr/>
            </a:lvl1pPr>
          </a:lstStyle>
          <a:p>
            <a:pPr>
              <a:defRPr/>
            </a:pPr>
            <a:fld id="{23D476DE-6C5E-4605-AE11-15FA2231A5F7}" type="slidenum">
              <a:rPr lang="en-US" altLang="en-US"/>
              <a:pPr>
                <a:defRPr/>
              </a:pPr>
              <a:t>‹#›</a:t>
            </a:fld>
            <a:endParaRPr lang="en-US" altLang="en-US"/>
          </a:p>
        </p:txBody>
      </p:sp>
    </p:spTree>
    <p:extLst>
      <p:ext uri="{BB962C8B-B14F-4D97-AF65-F5344CB8AC3E}">
        <p14:creationId xmlns:p14="http://schemas.microsoft.com/office/powerpoint/2010/main" val="19048934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sldNum" sz="quarter" idx="10"/>
          </p:nvPr>
        </p:nvSpPr>
        <p:spPr>
          <a:ln/>
        </p:spPr>
        <p:txBody>
          <a:bodyPr/>
          <a:lstStyle>
            <a:lvl1pPr>
              <a:defRPr/>
            </a:lvl1pPr>
          </a:lstStyle>
          <a:p>
            <a:pPr>
              <a:defRPr/>
            </a:pPr>
            <a:fld id="{FA382659-EA3A-4D94-9AAF-A27B4D696628}" type="slidenum">
              <a:rPr lang="en-US" altLang="en-US"/>
              <a:pPr>
                <a:defRPr/>
              </a:pPr>
              <a:t>‹#›</a:t>
            </a:fld>
            <a:endParaRPr lang="en-US" altLang="en-US"/>
          </a:p>
        </p:txBody>
      </p:sp>
    </p:spTree>
    <p:extLst>
      <p:ext uri="{BB962C8B-B14F-4D97-AF65-F5344CB8AC3E}">
        <p14:creationId xmlns:p14="http://schemas.microsoft.com/office/powerpoint/2010/main" val="9829623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953025C4-0E38-4240-B333-C0F37F720D9A}" type="slidenum">
              <a:rPr lang="en-US" altLang="en-US"/>
              <a:pPr>
                <a:defRPr/>
              </a:pPr>
              <a:t>‹#›</a:t>
            </a:fld>
            <a:endParaRPr lang="en-US" altLang="en-US"/>
          </a:p>
        </p:txBody>
      </p:sp>
    </p:spTree>
    <p:extLst>
      <p:ext uri="{BB962C8B-B14F-4D97-AF65-F5344CB8AC3E}">
        <p14:creationId xmlns:p14="http://schemas.microsoft.com/office/powerpoint/2010/main" val="9835554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8F43EB17-70D8-4268-BC0B-97AF58236A0F}" type="slidenum">
              <a:rPr lang="en-US" altLang="en-US"/>
              <a:pPr>
                <a:defRPr/>
              </a:pPr>
              <a:t>‹#›</a:t>
            </a:fld>
            <a:endParaRPr lang="en-US" altLang="en-US"/>
          </a:p>
        </p:txBody>
      </p:sp>
    </p:spTree>
    <p:extLst>
      <p:ext uri="{BB962C8B-B14F-4D97-AF65-F5344CB8AC3E}">
        <p14:creationId xmlns:p14="http://schemas.microsoft.com/office/powerpoint/2010/main" val="237774517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B934CDAB-8513-4BA1-B6D1-DF3786AB137B}" type="slidenum">
              <a:rPr lang="en-US" altLang="en-US"/>
              <a:pPr>
                <a:defRPr/>
              </a:pPr>
              <a:t>‹#›</a:t>
            </a:fld>
            <a:endParaRPr lang="en-US" altLang="en-US"/>
          </a:p>
        </p:txBody>
      </p:sp>
    </p:spTree>
    <p:extLst>
      <p:ext uri="{BB962C8B-B14F-4D97-AF65-F5344CB8AC3E}">
        <p14:creationId xmlns:p14="http://schemas.microsoft.com/office/powerpoint/2010/main" val="6208398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236AAF82-35EB-4ACF-8D36-2B7713DBFD30}" type="slidenum">
              <a:rPr lang="en-US" altLang="en-US"/>
              <a:pPr>
                <a:defRPr/>
              </a:pPr>
              <a:t>‹#›</a:t>
            </a:fld>
            <a:endParaRPr lang="en-US" altLang="en-US"/>
          </a:p>
        </p:txBody>
      </p:sp>
    </p:spTree>
    <p:extLst>
      <p:ext uri="{BB962C8B-B14F-4D97-AF65-F5344CB8AC3E}">
        <p14:creationId xmlns:p14="http://schemas.microsoft.com/office/powerpoint/2010/main" val="1267344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theme" Target="../theme/theme12.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smtClean="0">
                <a:solidFill>
                  <a:schemeClr val="tx1"/>
                </a:solidFill>
              </a:defRPr>
            </a:lvl1pPr>
          </a:lstStyle>
          <a:p>
            <a:pPr>
              <a:defRPr/>
            </a:pPr>
            <a:fld id="{224BC4EA-D948-44C1-A945-024D2F8BB509}" type="slidenum">
              <a:rPr lang="en-US" altLang="en-US"/>
              <a:pPr>
                <a:defRPr/>
              </a:pPr>
              <a:t>‹#›</a:t>
            </a:fld>
            <a:endParaRPr lang="en-US" altLang="en-US"/>
          </a:p>
        </p:txBody>
      </p:sp>
      <p:sp>
        <p:nvSpPr>
          <p:cNvPr id="9219" name="Rectangle 6"/>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bodyPr>
          <a:lstStyle/>
          <a:p>
            <a:pPr lvl="0"/>
            <a:r>
              <a:rPr lang="en-US" altLang="en-US" smtClean="0"/>
              <a:t>Click to edit Master title style</a:t>
            </a:r>
          </a:p>
        </p:txBody>
      </p:sp>
      <p:sp>
        <p:nvSpPr>
          <p:cNvPr id="9220" name="Rectangle 7"/>
          <p:cNvSpPr>
            <a:spLocks noGrp="1" noChangeArrowheads="1"/>
          </p:cNvSpPr>
          <p:nvPr>
            <p:ph type="body" idx="1"/>
          </p:nvPr>
        </p:nvSpPr>
        <p:spPr bwMode="auto">
          <a:xfrm>
            <a:off x="685800" y="1295400"/>
            <a:ext cx="80010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1" name="AutoShape 10">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9222" name="AutoShape 11">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9223" name="Rectangle 12"/>
          <p:cNvSpPr>
            <a:spLocks noChangeArrowheads="1"/>
          </p:cNvSpPr>
          <p:nvPr userDrawn="1"/>
        </p:nvSpPr>
        <p:spPr bwMode="auto">
          <a:xfrm>
            <a:off x="5419725" y="6577013"/>
            <a:ext cx="3686175" cy="274637"/>
          </a:xfrm>
          <a:prstGeom prst="rect">
            <a:avLst/>
          </a:prstGeom>
          <a:noFill/>
          <a:ln>
            <a:noFill/>
          </a:ln>
          <a:effectLst/>
          <a:extLst>
            <a:ext uri="{909E8E84-426E-40DD-AFC4-6F175D3DCCD1}">
              <a14:hiddenFill xmlns:a14="http://schemas.microsoft.com/office/drawing/2010/main">
                <a:solidFill>
                  <a:srgbClr val="D0916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defRPr/>
            </a:pPr>
            <a:r>
              <a:rPr lang="en-US" altLang="en-US" sz="1200" smtClean="0">
                <a:solidFill>
                  <a:schemeClr val="tx1"/>
                </a:solidFill>
                <a:sym typeface="Symbol" panose="05050102010706020507" pitchFamily="18" charset="2"/>
              </a:rPr>
              <a:t></a:t>
            </a:r>
            <a:r>
              <a:rPr lang="en-US" altLang="en-US" sz="1200" smtClean="0">
                <a:solidFill>
                  <a:srgbClr val="000000"/>
                </a:solidFill>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Lst>
  <p:hf sldNum="0" hdr="0" dt="0"/>
  <p:txStyles>
    <p:titleStyle>
      <a:lvl1pPr algn="l" rtl="0" eaLnBrk="0" fontAlgn="base" hangingPunct="0">
        <a:spcBef>
          <a:spcPct val="0"/>
        </a:spcBef>
        <a:spcAft>
          <a:spcPct val="0"/>
        </a:spcAft>
        <a:defRPr sz="3600" b="1">
          <a:solidFill>
            <a:srgbClr val="F9A75E"/>
          </a:solidFill>
          <a:latin typeface="+mj-lt"/>
          <a:ea typeface="+mj-ea"/>
          <a:cs typeface="+mj-cs"/>
        </a:defRPr>
      </a:lvl1pPr>
      <a:lvl2pPr algn="l" rtl="0" eaLnBrk="0" fontAlgn="base" hangingPunct="0">
        <a:spcBef>
          <a:spcPct val="0"/>
        </a:spcBef>
        <a:spcAft>
          <a:spcPct val="0"/>
        </a:spcAft>
        <a:defRPr sz="3600" b="1">
          <a:solidFill>
            <a:srgbClr val="F9A75E"/>
          </a:solidFill>
          <a:latin typeface="Arial" charset="0"/>
        </a:defRPr>
      </a:lvl2pPr>
      <a:lvl3pPr algn="l" rtl="0" eaLnBrk="0" fontAlgn="base" hangingPunct="0">
        <a:spcBef>
          <a:spcPct val="0"/>
        </a:spcBef>
        <a:spcAft>
          <a:spcPct val="0"/>
        </a:spcAft>
        <a:defRPr sz="3600" b="1">
          <a:solidFill>
            <a:srgbClr val="F9A75E"/>
          </a:solidFill>
          <a:latin typeface="Arial" charset="0"/>
        </a:defRPr>
      </a:lvl3pPr>
      <a:lvl4pPr algn="l" rtl="0" eaLnBrk="0" fontAlgn="base" hangingPunct="0">
        <a:spcBef>
          <a:spcPct val="0"/>
        </a:spcBef>
        <a:spcAft>
          <a:spcPct val="0"/>
        </a:spcAft>
        <a:defRPr sz="3600" b="1">
          <a:solidFill>
            <a:srgbClr val="F9A75E"/>
          </a:solidFill>
          <a:latin typeface="Arial" charset="0"/>
        </a:defRPr>
      </a:lvl4pPr>
      <a:lvl5pPr algn="l" rtl="0" eaLnBrk="0" fontAlgn="base" hangingPunct="0">
        <a:spcBef>
          <a:spcPct val="0"/>
        </a:spcBef>
        <a:spcAft>
          <a:spcPct val="0"/>
        </a:spcAft>
        <a:defRPr sz="3600" b="1">
          <a:solidFill>
            <a:srgbClr val="F9A75E"/>
          </a:solidFill>
          <a:latin typeface="Arial" charset="0"/>
        </a:defRPr>
      </a:lvl5pPr>
      <a:lvl6pPr marL="457200" algn="l" rtl="0" fontAlgn="base">
        <a:spcBef>
          <a:spcPct val="0"/>
        </a:spcBef>
        <a:spcAft>
          <a:spcPct val="0"/>
        </a:spcAft>
        <a:defRPr sz="3600" b="1">
          <a:solidFill>
            <a:srgbClr val="F9A75E"/>
          </a:solidFill>
          <a:latin typeface="Arial" charset="0"/>
        </a:defRPr>
      </a:lvl6pPr>
      <a:lvl7pPr marL="914400" algn="l" rtl="0" fontAlgn="base">
        <a:spcBef>
          <a:spcPct val="0"/>
        </a:spcBef>
        <a:spcAft>
          <a:spcPct val="0"/>
        </a:spcAft>
        <a:defRPr sz="3600" b="1">
          <a:solidFill>
            <a:srgbClr val="F9A75E"/>
          </a:solidFill>
          <a:latin typeface="Arial" charset="0"/>
        </a:defRPr>
      </a:lvl7pPr>
      <a:lvl8pPr marL="1371600" algn="l" rtl="0" fontAlgn="base">
        <a:spcBef>
          <a:spcPct val="0"/>
        </a:spcBef>
        <a:spcAft>
          <a:spcPct val="0"/>
        </a:spcAft>
        <a:defRPr sz="3600" b="1">
          <a:solidFill>
            <a:srgbClr val="F9A75E"/>
          </a:solidFill>
          <a:latin typeface="Arial" charset="0"/>
        </a:defRPr>
      </a:lvl8pPr>
      <a:lvl9pPr marL="1828800" algn="l" rtl="0" fontAlgn="base">
        <a:spcBef>
          <a:spcPct val="0"/>
        </a:spcBef>
        <a:spcAft>
          <a:spcPct val="0"/>
        </a:spcAft>
        <a:defRPr sz="3600" b="1">
          <a:solidFill>
            <a:srgbClr val="F9A75E"/>
          </a:solidFill>
          <a:latin typeface="Arial" charset="0"/>
        </a:defRPr>
      </a:lvl9pPr>
    </p:titleStyle>
    <p:bodyStyle>
      <a:lvl1pPr marL="228600" indent="-228600" algn="l" rtl="0" eaLnBrk="0" fontAlgn="base" hangingPunct="0">
        <a:spcBef>
          <a:spcPct val="0"/>
        </a:spcBef>
        <a:spcAft>
          <a:spcPct val="25000"/>
        </a:spcAft>
        <a:buClr>
          <a:srgbClr val="4F87C6"/>
        </a:buClr>
        <a:buFont typeface="Wingdings" panose="05000000000000000000" pitchFamily="2" charset="2"/>
        <a:buChar char="§"/>
        <a:defRPr sz="2800" b="1">
          <a:solidFill>
            <a:srgbClr val="000000"/>
          </a:solidFill>
          <a:latin typeface="+mn-lt"/>
          <a:ea typeface="+mn-ea"/>
          <a:cs typeface="+mn-cs"/>
        </a:defRPr>
      </a:lvl1pPr>
      <a:lvl2pPr marL="747713" indent="-290513" algn="l" rtl="0" eaLnBrk="0" fontAlgn="base" hangingPunct="0">
        <a:spcBef>
          <a:spcPct val="0"/>
        </a:spcBef>
        <a:spcAft>
          <a:spcPct val="25000"/>
        </a:spcAft>
        <a:buClr>
          <a:srgbClr val="4F87C6"/>
        </a:buClr>
        <a:buFont typeface="Arial" panose="020B0604020202020204" pitchFamily="34" charset="0"/>
        <a:buChar char="–"/>
        <a:defRPr sz="2200" b="1">
          <a:solidFill>
            <a:srgbClr val="000000"/>
          </a:solidFill>
          <a:latin typeface="+mn-lt"/>
        </a:defRPr>
      </a:lvl2pPr>
      <a:lvl3pPr marL="1143000" indent="-228600" algn="l" rtl="0" eaLnBrk="0" fontAlgn="base" hangingPunct="0">
        <a:spcBef>
          <a:spcPct val="0"/>
        </a:spcBef>
        <a:spcAft>
          <a:spcPct val="25000"/>
        </a:spcAft>
        <a:buClr>
          <a:srgbClr val="4F87C6"/>
        </a:buClr>
        <a:buFont typeface="Arial" panose="020B0604020202020204" pitchFamily="34" charset="0"/>
        <a:buChar char="-"/>
        <a:defRPr sz="2000" b="1">
          <a:solidFill>
            <a:schemeClr val="tx1"/>
          </a:solidFill>
          <a:latin typeface="+mn-lt"/>
        </a:defRPr>
      </a:lvl3pPr>
      <a:lvl4pPr marL="1662113" indent="-290513" algn="l" rtl="0" eaLnBrk="0" fontAlgn="base" hangingPunct="0">
        <a:spcBef>
          <a:spcPct val="0"/>
        </a:spcBef>
        <a:spcAft>
          <a:spcPct val="25000"/>
        </a:spcAft>
        <a:buClr>
          <a:srgbClr val="4F87C6"/>
        </a:buClr>
        <a:buFont typeface="Arial" panose="020B0604020202020204" pitchFamily="34" charset="0"/>
        <a:defRPr sz="2000" b="1">
          <a:solidFill>
            <a:schemeClr val="tx1"/>
          </a:solidFill>
          <a:latin typeface="+mn-lt"/>
        </a:defRPr>
      </a:lvl4pPr>
      <a:lvl5pPr marL="2057400" indent="-228600" algn="l" rtl="0" eaLnBrk="0" fontAlgn="base" hangingPunct="0">
        <a:spcBef>
          <a:spcPct val="0"/>
        </a:spcBef>
        <a:spcAft>
          <a:spcPct val="25000"/>
        </a:spcAft>
        <a:buClr>
          <a:srgbClr val="4F87C6"/>
        </a:buClr>
        <a:buFont typeface="Wingdings" panose="05000000000000000000" pitchFamily="2" charset="2"/>
        <a:buChar char="§"/>
        <a:defRPr sz="2000" b="1">
          <a:solidFill>
            <a:schemeClr val="tx1"/>
          </a:solidFill>
          <a:latin typeface="+mn-lt"/>
        </a:defRPr>
      </a:lvl5pPr>
      <a:lvl6pPr marL="25146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6pPr>
      <a:lvl7pPr marL="29718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7pPr>
      <a:lvl8pPr marL="34290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8pPr>
      <a:lvl9pPr marL="38862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0866" name="Rectangle 2"/>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smtClean="0">
                <a:solidFill>
                  <a:schemeClr val="tx1"/>
                </a:solidFill>
              </a:defRPr>
            </a:lvl1pPr>
          </a:lstStyle>
          <a:p>
            <a:pPr>
              <a:defRPr/>
            </a:pPr>
            <a:fld id="{AFDFF44F-90AF-486C-8666-88F27060B30A}" type="slidenum">
              <a:rPr lang="en-US" altLang="en-US"/>
              <a:pPr>
                <a:defRPr/>
              </a:pPr>
              <a:t>‹#›</a:t>
            </a:fld>
            <a:endParaRPr lang="en-US" altLang="en-US"/>
          </a:p>
        </p:txBody>
      </p:sp>
      <p:sp>
        <p:nvSpPr>
          <p:cNvPr id="10243" name="Rectangle 3"/>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bodyPr>
          <a:lstStyle/>
          <a:p>
            <a:pPr lvl="0"/>
            <a:r>
              <a:rPr lang="en-US" altLang="en-US" smtClean="0"/>
              <a:t>Click to edit Master title style</a:t>
            </a:r>
          </a:p>
        </p:txBody>
      </p:sp>
      <p:sp>
        <p:nvSpPr>
          <p:cNvPr id="10244" name="Rectangle 4"/>
          <p:cNvSpPr>
            <a:spLocks noGrp="1" noChangeArrowheads="1"/>
          </p:cNvSpPr>
          <p:nvPr>
            <p:ph type="body" idx="1"/>
          </p:nvPr>
        </p:nvSpPr>
        <p:spPr bwMode="auto">
          <a:xfrm>
            <a:off x="685800" y="1341438"/>
            <a:ext cx="80010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45" name="AutoShape 5">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10246" name="AutoShape 6">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10247" name="Rectangle 7"/>
          <p:cNvSpPr>
            <a:spLocks noChangeArrowheads="1"/>
          </p:cNvSpPr>
          <p:nvPr userDrawn="1"/>
        </p:nvSpPr>
        <p:spPr bwMode="auto">
          <a:xfrm>
            <a:off x="5419725" y="6577013"/>
            <a:ext cx="3686175" cy="274637"/>
          </a:xfrm>
          <a:prstGeom prst="rect">
            <a:avLst/>
          </a:prstGeom>
          <a:noFill/>
          <a:ln>
            <a:noFill/>
          </a:ln>
          <a:effectLst/>
          <a:extLst>
            <a:ext uri="{909E8E84-426E-40DD-AFC4-6F175D3DCCD1}">
              <a14:hiddenFill xmlns:a14="http://schemas.microsoft.com/office/drawing/2010/main">
                <a:solidFill>
                  <a:srgbClr val="D0916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defRPr/>
            </a:pPr>
            <a:r>
              <a:rPr lang="en-US" altLang="en-US" sz="1200" smtClean="0">
                <a:solidFill>
                  <a:schemeClr val="tx1"/>
                </a:solidFill>
                <a:sym typeface="Symbol" panose="05050102010706020507" pitchFamily="18" charset="2"/>
              </a:rPr>
              <a:t></a:t>
            </a:r>
            <a:r>
              <a:rPr lang="en-US" altLang="en-US" sz="1200" smtClean="0">
                <a:solidFill>
                  <a:srgbClr val="000000"/>
                </a:solidFill>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Lst>
  <p:hf sldNum="0" hdr="0" dt="0"/>
  <p:txStyles>
    <p:titleStyle>
      <a:lvl1pPr algn="l" rtl="0" eaLnBrk="0" fontAlgn="base" hangingPunct="0">
        <a:spcBef>
          <a:spcPct val="0"/>
        </a:spcBef>
        <a:spcAft>
          <a:spcPct val="0"/>
        </a:spcAft>
        <a:defRPr sz="3600" b="1">
          <a:solidFill>
            <a:srgbClr val="F9A75E"/>
          </a:solidFill>
          <a:latin typeface="+mj-lt"/>
          <a:ea typeface="+mj-ea"/>
          <a:cs typeface="+mj-cs"/>
        </a:defRPr>
      </a:lvl1pPr>
      <a:lvl2pPr algn="l" rtl="0" eaLnBrk="0" fontAlgn="base" hangingPunct="0">
        <a:spcBef>
          <a:spcPct val="0"/>
        </a:spcBef>
        <a:spcAft>
          <a:spcPct val="0"/>
        </a:spcAft>
        <a:defRPr sz="3600" b="1">
          <a:solidFill>
            <a:srgbClr val="F9A75E"/>
          </a:solidFill>
          <a:latin typeface="Arial" charset="0"/>
        </a:defRPr>
      </a:lvl2pPr>
      <a:lvl3pPr algn="l" rtl="0" eaLnBrk="0" fontAlgn="base" hangingPunct="0">
        <a:spcBef>
          <a:spcPct val="0"/>
        </a:spcBef>
        <a:spcAft>
          <a:spcPct val="0"/>
        </a:spcAft>
        <a:defRPr sz="3600" b="1">
          <a:solidFill>
            <a:srgbClr val="F9A75E"/>
          </a:solidFill>
          <a:latin typeface="Arial" charset="0"/>
        </a:defRPr>
      </a:lvl3pPr>
      <a:lvl4pPr algn="l" rtl="0" eaLnBrk="0" fontAlgn="base" hangingPunct="0">
        <a:spcBef>
          <a:spcPct val="0"/>
        </a:spcBef>
        <a:spcAft>
          <a:spcPct val="0"/>
        </a:spcAft>
        <a:defRPr sz="3600" b="1">
          <a:solidFill>
            <a:srgbClr val="F9A75E"/>
          </a:solidFill>
          <a:latin typeface="Arial" charset="0"/>
        </a:defRPr>
      </a:lvl4pPr>
      <a:lvl5pPr algn="l" rtl="0" eaLnBrk="0" fontAlgn="base" hangingPunct="0">
        <a:spcBef>
          <a:spcPct val="0"/>
        </a:spcBef>
        <a:spcAft>
          <a:spcPct val="0"/>
        </a:spcAft>
        <a:defRPr sz="3600" b="1">
          <a:solidFill>
            <a:srgbClr val="F9A75E"/>
          </a:solidFill>
          <a:latin typeface="Arial" charset="0"/>
        </a:defRPr>
      </a:lvl5pPr>
      <a:lvl6pPr marL="457200" algn="l" rtl="0" fontAlgn="base">
        <a:spcBef>
          <a:spcPct val="0"/>
        </a:spcBef>
        <a:spcAft>
          <a:spcPct val="0"/>
        </a:spcAft>
        <a:defRPr sz="3600" b="1">
          <a:solidFill>
            <a:srgbClr val="F9A75E"/>
          </a:solidFill>
          <a:latin typeface="Arial" charset="0"/>
        </a:defRPr>
      </a:lvl6pPr>
      <a:lvl7pPr marL="914400" algn="l" rtl="0" fontAlgn="base">
        <a:spcBef>
          <a:spcPct val="0"/>
        </a:spcBef>
        <a:spcAft>
          <a:spcPct val="0"/>
        </a:spcAft>
        <a:defRPr sz="3600" b="1">
          <a:solidFill>
            <a:srgbClr val="F9A75E"/>
          </a:solidFill>
          <a:latin typeface="Arial" charset="0"/>
        </a:defRPr>
      </a:lvl7pPr>
      <a:lvl8pPr marL="1371600" algn="l" rtl="0" fontAlgn="base">
        <a:spcBef>
          <a:spcPct val="0"/>
        </a:spcBef>
        <a:spcAft>
          <a:spcPct val="0"/>
        </a:spcAft>
        <a:defRPr sz="3600" b="1">
          <a:solidFill>
            <a:srgbClr val="F9A75E"/>
          </a:solidFill>
          <a:latin typeface="Arial" charset="0"/>
        </a:defRPr>
      </a:lvl8pPr>
      <a:lvl9pPr marL="1828800" algn="l" rtl="0" fontAlgn="base">
        <a:spcBef>
          <a:spcPct val="0"/>
        </a:spcBef>
        <a:spcAft>
          <a:spcPct val="0"/>
        </a:spcAft>
        <a:defRPr sz="3600" b="1">
          <a:solidFill>
            <a:srgbClr val="F9A75E"/>
          </a:solidFill>
          <a:latin typeface="Arial" charset="0"/>
        </a:defRPr>
      </a:lvl9pPr>
    </p:titleStyle>
    <p:bodyStyle>
      <a:lvl1pPr marL="228600" indent="-228600" algn="l" rtl="0" eaLnBrk="0" fontAlgn="base" hangingPunct="0">
        <a:spcBef>
          <a:spcPct val="0"/>
        </a:spcBef>
        <a:spcAft>
          <a:spcPct val="25000"/>
        </a:spcAft>
        <a:buClr>
          <a:schemeClr val="tx1"/>
        </a:buClr>
        <a:buChar char="•"/>
        <a:defRPr sz="2800" b="1">
          <a:solidFill>
            <a:srgbClr val="000000"/>
          </a:solidFill>
          <a:latin typeface="+mn-lt"/>
          <a:ea typeface="+mn-ea"/>
          <a:cs typeface="+mn-cs"/>
        </a:defRPr>
      </a:lvl1pPr>
      <a:lvl2pPr marL="747713" indent="-290513" algn="l" rtl="0" eaLnBrk="0" fontAlgn="base" hangingPunct="0">
        <a:spcBef>
          <a:spcPct val="0"/>
        </a:spcBef>
        <a:spcAft>
          <a:spcPct val="25000"/>
        </a:spcAft>
        <a:buClr>
          <a:schemeClr val="tx1"/>
        </a:buClr>
        <a:buFont typeface="Arial" panose="020B0604020202020204" pitchFamily="34" charset="0"/>
        <a:buChar char="–"/>
        <a:defRPr sz="2200" b="1">
          <a:solidFill>
            <a:srgbClr val="000000"/>
          </a:solidFill>
          <a:latin typeface="+mn-lt"/>
        </a:defRPr>
      </a:lvl2pPr>
      <a:lvl3pPr marL="1143000" indent="-228600" algn="l" rtl="0" eaLnBrk="0" fontAlgn="base" hangingPunct="0">
        <a:spcBef>
          <a:spcPct val="0"/>
        </a:spcBef>
        <a:spcAft>
          <a:spcPct val="25000"/>
        </a:spcAft>
        <a:buClr>
          <a:schemeClr val="tx1"/>
        </a:buClr>
        <a:buChar char="•"/>
        <a:defRPr sz="2000" b="1">
          <a:solidFill>
            <a:schemeClr val="tx1"/>
          </a:solidFill>
          <a:latin typeface="+mn-lt"/>
        </a:defRPr>
      </a:lvl3pPr>
      <a:lvl4pPr marL="1662113" indent="-290513" algn="l" rtl="0" eaLnBrk="0" fontAlgn="base" hangingPunct="0">
        <a:spcBef>
          <a:spcPct val="0"/>
        </a:spcBef>
        <a:spcAft>
          <a:spcPct val="25000"/>
        </a:spcAft>
        <a:buClr>
          <a:schemeClr val="tx1"/>
        </a:buClr>
        <a:buFont typeface="Arial" panose="020B0604020202020204" pitchFamily="34" charset="0"/>
        <a:buChar char="–"/>
        <a:defRPr sz="2000" b="1">
          <a:solidFill>
            <a:schemeClr val="tx1"/>
          </a:solidFill>
          <a:latin typeface="+mn-lt"/>
        </a:defRPr>
      </a:lvl4pPr>
      <a:lvl5pPr marL="2057400" indent="-228600" algn="l" rtl="0" eaLnBrk="0" fontAlgn="base" hangingPunct="0">
        <a:spcBef>
          <a:spcPct val="0"/>
        </a:spcBef>
        <a:spcAft>
          <a:spcPct val="25000"/>
        </a:spcAft>
        <a:buClr>
          <a:schemeClr val="tx1"/>
        </a:buClr>
        <a:buChar char="•"/>
        <a:defRPr sz="2000" b="1">
          <a:solidFill>
            <a:schemeClr val="tx1"/>
          </a:solidFill>
          <a:latin typeface="+mn-lt"/>
        </a:defRPr>
      </a:lvl5pPr>
      <a:lvl6pPr marL="2514600" indent="-228600" algn="l" rtl="0" fontAlgn="base">
        <a:spcBef>
          <a:spcPct val="0"/>
        </a:spcBef>
        <a:spcAft>
          <a:spcPct val="25000"/>
        </a:spcAft>
        <a:buClr>
          <a:schemeClr val="tx1"/>
        </a:buClr>
        <a:buChar char="•"/>
        <a:defRPr sz="2000" b="1">
          <a:solidFill>
            <a:schemeClr val="tx1"/>
          </a:solidFill>
          <a:latin typeface="+mn-lt"/>
        </a:defRPr>
      </a:lvl6pPr>
      <a:lvl7pPr marL="2971800" indent="-228600" algn="l" rtl="0" fontAlgn="base">
        <a:spcBef>
          <a:spcPct val="0"/>
        </a:spcBef>
        <a:spcAft>
          <a:spcPct val="25000"/>
        </a:spcAft>
        <a:buClr>
          <a:schemeClr val="tx1"/>
        </a:buClr>
        <a:buChar char="•"/>
        <a:defRPr sz="2000" b="1">
          <a:solidFill>
            <a:schemeClr val="tx1"/>
          </a:solidFill>
          <a:latin typeface="+mn-lt"/>
        </a:defRPr>
      </a:lvl7pPr>
      <a:lvl8pPr marL="3429000" indent="-228600" algn="l" rtl="0" fontAlgn="base">
        <a:spcBef>
          <a:spcPct val="0"/>
        </a:spcBef>
        <a:spcAft>
          <a:spcPct val="25000"/>
        </a:spcAft>
        <a:buClr>
          <a:schemeClr val="tx1"/>
        </a:buClr>
        <a:buChar char="•"/>
        <a:defRPr sz="2000" b="1">
          <a:solidFill>
            <a:schemeClr val="tx1"/>
          </a:solidFill>
          <a:latin typeface="+mn-lt"/>
        </a:defRPr>
      </a:lvl8pPr>
      <a:lvl9pPr marL="3886200" indent="-228600" algn="l" rtl="0" fontAlgn="base">
        <a:spcBef>
          <a:spcPct val="0"/>
        </a:spcBef>
        <a:spcAft>
          <a:spcPct val="25000"/>
        </a:spcAft>
        <a:buClr>
          <a:schemeClr val="tx1"/>
        </a:buClr>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spcAft>
                <a:spcPct val="25000"/>
              </a:spcAft>
              <a:buClr>
                <a:schemeClr val="tx1"/>
              </a:buClr>
              <a:defRPr/>
            </a:pPr>
            <a:endParaRPr lang="en-US" dirty="0">
              <a:latin typeface="Arial" charset="0"/>
            </a:endParaRPr>
          </a:p>
        </p:txBody>
      </p:sp>
      <p:sp>
        <p:nvSpPr>
          <p:cNvPr id="11267" name="Freeform 11"/>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spcAft>
                <a:spcPct val="25000"/>
              </a:spcAft>
              <a:buClr>
                <a:schemeClr val="tx1"/>
              </a:buClr>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smtClean="0"/>
              <a:t>Click to edit Master title style</a:t>
            </a:r>
            <a:endParaRPr lang="en-US"/>
          </a:p>
        </p:txBody>
      </p:sp>
      <p:sp>
        <p:nvSpPr>
          <p:cNvPr id="1127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spcAft>
                <a:spcPct val="25000"/>
              </a:spcAft>
              <a:buClr>
                <a:schemeClr val="tx1"/>
              </a:buClr>
              <a:defRPr kumimoji="0" sz="1000">
                <a:solidFill>
                  <a:schemeClr val="tx1"/>
                </a:solidFill>
                <a:latin typeface="Arial" charset="0"/>
              </a:defRPr>
            </a:lvl1pPr>
            <a:extLst/>
          </a:lstStyle>
          <a:p>
            <a:pPr>
              <a:defRPr/>
            </a:pPr>
            <a:r>
              <a:rPr lang="en-US"/>
              <a:t>1/12/2012</a:t>
            </a:r>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latinLnBrk="0" hangingPunct="1">
              <a:spcAft>
                <a:spcPct val="25000"/>
              </a:spcAft>
              <a:buClr>
                <a:schemeClr val="tx1"/>
              </a:buClr>
              <a:defRPr kumimoji="0" sz="1000">
                <a:solidFill>
                  <a:schemeClr val="tx1"/>
                </a:solidFill>
                <a:latin typeface="Arial" charset="0"/>
              </a:defRPr>
            </a:lvl1pPr>
            <a:extLst/>
          </a:lstStyle>
          <a:p>
            <a:pPr>
              <a:defRPr/>
            </a:pPr>
            <a:r>
              <a:rPr lang="en-US"/>
              <a:t>©1992-2012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spcAft>
                <a:spcPct val="25000"/>
              </a:spcAft>
              <a:buClr>
                <a:schemeClr val="tx1"/>
              </a:buClr>
              <a:defRPr sz="1000" smtClean="0">
                <a:solidFill>
                  <a:schemeClr val="tx1"/>
                </a:solidFill>
              </a:defRPr>
            </a:lvl1pPr>
          </a:lstStyle>
          <a:p>
            <a:pPr>
              <a:defRPr/>
            </a:pPr>
            <a:fld id="{16E4144C-D868-4AE6-9E8F-6E63906701B4}" type="slidenum">
              <a:rPr lang="en-US" altLang="en-US"/>
              <a:pPr>
                <a:defRPr/>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Aft>
                <a:spcPct val="25000"/>
              </a:spcAft>
              <a:buClr>
                <a:schemeClr val="tx1"/>
              </a:buClr>
              <a:defRPr/>
            </a:pPr>
            <a:endParaRPr lang="en-US" dirty="0"/>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Aft>
                <a:spcPct val="25000"/>
              </a:spcAft>
              <a:buClr>
                <a:schemeClr val="tx1"/>
              </a:buClr>
              <a:defRPr/>
            </a:pPr>
            <a:endParaRPr lang="en-US" dirty="0"/>
          </a:p>
        </p:txBody>
      </p:sp>
    </p:spTree>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78" r:id="rId7"/>
    <p:sldLayoutId id="2147484088" r:id="rId8"/>
    <p:sldLayoutId id="2147484089" r:id="rId9"/>
    <p:sldLayoutId id="2147484079" r:id="rId10"/>
    <p:sldLayoutId id="2147484080" r:id="rId11"/>
    <p:sldLayoutId id="2147484081"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0F5F7"/>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flipV="1">
            <a:off x="0" y="0"/>
            <a:ext cx="9144000" cy="1600200"/>
          </a:xfrm>
          <a:prstGeom prst="rect">
            <a:avLst/>
          </a:prstGeom>
          <a:solidFill>
            <a:srgbClr val="F9F9F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1027" name="Rectangle 10"/>
          <p:cNvSpPr>
            <a:spLocks noChangeArrowheads="1"/>
          </p:cNvSpPr>
          <p:nvPr/>
        </p:nvSpPr>
        <p:spPr bwMode="auto">
          <a:xfrm>
            <a:off x="0" y="1600200"/>
            <a:ext cx="457200" cy="5257800"/>
          </a:xfrm>
          <a:prstGeom prst="rect">
            <a:avLst/>
          </a:prstGeom>
          <a:solidFill>
            <a:srgbClr val="A0CED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1028" name="Line 11"/>
          <p:cNvSpPr>
            <a:spLocks noChangeShapeType="1"/>
          </p:cNvSpPr>
          <p:nvPr/>
        </p:nvSpPr>
        <p:spPr bwMode="auto">
          <a:xfrm flipH="1">
            <a:off x="0" y="1600200"/>
            <a:ext cx="9144000" cy="0"/>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029" name="Rectangle 2"/>
          <p:cNvSpPr>
            <a:spLocks noGrp="1" noChangeArrowheads="1"/>
          </p:cNvSpPr>
          <p:nvPr>
            <p:ph type="title"/>
          </p:nvPr>
        </p:nvSpPr>
        <p:spPr bwMode="auto">
          <a:xfrm>
            <a:off x="-6999288" y="889000"/>
            <a:ext cx="17162463" cy="1390650"/>
          </a:xfrm>
          <a:prstGeom prst="rect">
            <a:avLst/>
          </a:prstGeom>
          <a:solidFill>
            <a:srgbClr val="FDC382"/>
          </a:solidFill>
          <a:ln>
            <a:noFill/>
          </a:ln>
          <a:effectLst>
            <a:outerShdw dist="63500" dir="2212194" algn="ctr" rotWithShape="0">
              <a:srgbClr val="5F5F5F"/>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182880" tIns="0" rIns="182880" bIns="0" numCol="1" anchor="ctr" anchorCtr="0" compatLnSpc="1">
            <a:prstTxWarp prst="textNoShape">
              <a:avLst/>
            </a:prstTxWarp>
            <a:spAutoFit/>
          </a:bodyPr>
          <a:lstStyle/>
          <a:p>
            <a:pPr lvl="0"/>
            <a:r>
              <a:rPr lang="en-US" altLang="en-US" smtClean="0"/>
              <a:t>Click to edit Master title style</a:t>
            </a:r>
          </a:p>
        </p:txBody>
      </p:sp>
      <p:sp>
        <p:nvSpPr>
          <p:cNvPr id="1030" name="Rectangle 3"/>
          <p:cNvSpPr>
            <a:spLocks noGrp="1" noChangeArrowheads="1"/>
          </p:cNvSpPr>
          <p:nvPr>
            <p:ph type="body" idx="1"/>
          </p:nvPr>
        </p:nvSpPr>
        <p:spPr bwMode="auto">
          <a:xfrm>
            <a:off x="914400" y="2514600"/>
            <a:ext cx="7315200"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1318" name="Rectangle 6"/>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smtClean="0">
                <a:solidFill>
                  <a:schemeClr val="tx1"/>
                </a:solidFill>
              </a:defRPr>
            </a:lvl1pPr>
          </a:lstStyle>
          <a:p>
            <a:pPr>
              <a:defRPr/>
            </a:pPr>
            <a:fld id="{25C618AA-F425-4192-83B7-334E4DCBCC5F}" type="slidenum">
              <a:rPr lang="en-US" altLang="en-US"/>
              <a:pPr>
                <a:defRPr/>
              </a:pPr>
              <a:t>‹#›</a:t>
            </a:fld>
            <a:endParaRPr lang="en-US" altLang="en-US"/>
          </a:p>
        </p:txBody>
      </p:sp>
      <p:sp>
        <p:nvSpPr>
          <p:cNvPr id="1032" name="Rectangle 8"/>
          <p:cNvSpPr>
            <a:spLocks noChangeArrowheads="1"/>
          </p:cNvSpPr>
          <p:nvPr/>
        </p:nvSpPr>
        <p:spPr bwMode="auto">
          <a:xfrm>
            <a:off x="5419725" y="6577013"/>
            <a:ext cx="3686175" cy="274637"/>
          </a:xfrm>
          <a:prstGeom prst="rect">
            <a:avLst/>
          </a:prstGeom>
          <a:noFill/>
          <a:ln>
            <a:noFill/>
          </a:ln>
          <a:effectLst/>
          <a:extLst>
            <a:ext uri="{909E8E84-426E-40DD-AFC4-6F175D3DCCD1}">
              <a14:hiddenFill xmlns:a14="http://schemas.microsoft.com/office/drawing/2010/main">
                <a:solidFill>
                  <a:srgbClr val="D0916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defRPr/>
            </a:pPr>
            <a:r>
              <a:rPr lang="en-US" altLang="en-US" sz="1200" smtClean="0">
                <a:solidFill>
                  <a:schemeClr val="tx1"/>
                </a:solidFill>
                <a:sym typeface="Symbol" panose="05050102010706020507" pitchFamily="18" charset="2"/>
              </a:rPr>
              <a:t></a:t>
            </a:r>
            <a:r>
              <a:rPr lang="en-US" altLang="en-US" sz="1200" smtClean="0">
                <a:solidFill>
                  <a:srgbClr val="000000"/>
                </a:solidFill>
              </a:rPr>
              <a:t> 2008 Pearson Education, Inc.  All rights reserved.</a:t>
            </a:r>
          </a:p>
        </p:txBody>
      </p:sp>
      <p:sp>
        <p:nvSpPr>
          <p:cNvPr id="1033" name="AutoShape 14">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1034" name="AutoShape 15">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Tree>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hf sldNum="0" hdr="0" dt="0"/>
  <p:txStyles>
    <p:titleStyle>
      <a:lvl1pPr algn="ctr" rtl="0" eaLnBrk="0" fontAlgn="base" hangingPunct="0">
        <a:lnSpc>
          <a:spcPct val="95000"/>
        </a:lnSpc>
        <a:spcBef>
          <a:spcPct val="0"/>
        </a:spcBef>
        <a:spcAft>
          <a:spcPct val="0"/>
        </a:spcAft>
        <a:defRPr sz="9600" b="1">
          <a:solidFill>
            <a:schemeClr val="bg1"/>
          </a:solidFill>
          <a:latin typeface="+mj-lt"/>
          <a:ea typeface="+mj-ea"/>
          <a:cs typeface="+mj-cs"/>
        </a:defRPr>
      </a:lvl1pPr>
      <a:lvl2pPr algn="ctr" rtl="0" eaLnBrk="0" fontAlgn="base" hangingPunct="0">
        <a:lnSpc>
          <a:spcPct val="95000"/>
        </a:lnSpc>
        <a:spcBef>
          <a:spcPct val="0"/>
        </a:spcBef>
        <a:spcAft>
          <a:spcPct val="0"/>
        </a:spcAft>
        <a:defRPr sz="9600" b="1">
          <a:solidFill>
            <a:schemeClr val="bg1"/>
          </a:solidFill>
          <a:latin typeface="Arial" charset="0"/>
        </a:defRPr>
      </a:lvl2pPr>
      <a:lvl3pPr algn="ctr" rtl="0" eaLnBrk="0" fontAlgn="base" hangingPunct="0">
        <a:lnSpc>
          <a:spcPct val="95000"/>
        </a:lnSpc>
        <a:spcBef>
          <a:spcPct val="0"/>
        </a:spcBef>
        <a:spcAft>
          <a:spcPct val="0"/>
        </a:spcAft>
        <a:defRPr sz="9600" b="1">
          <a:solidFill>
            <a:schemeClr val="bg1"/>
          </a:solidFill>
          <a:latin typeface="Arial" charset="0"/>
        </a:defRPr>
      </a:lvl3pPr>
      <a:lvl4pPr algn="ctr" rtl="0" eaLnBrk="0" fontAlgn="base" hangingPunct="0">
        <a:lnSpc>
          <a:spcPct val="95000"/>
        </a:lnSpc>
        <a:spcBef>
          <a:spcPct val="0"/>
        </a:spcBef>
        <a:spcAft>
          <a:spcPct val="0"/>
        </a:spcAft>
        <a:defRPr sz="9600" b="1">
          <a:solidFill>
            <a:schemeClr val="bg1"/>
          </a:solidFill>
          <a:latin typeface="Arial" charset="0"/>
        </a:defRPr>
      </a:lvl4pPr>
      <a:lvl5pPr algn="ctr" rtl="0" eaLnBrk="0" fontAlgn="base" hangingPunct="0">
        <a:lnSpc>
          <a:spcPct val="95000"/>
        </a:lnSpc>
        <a:spcBef>
          <a:spcPct val="0"/>
        </a:spcBef>
        <a:spcAft>
          <a:spcPct val="0"/>
        </a:spcAft>
        <a:defRPr sz="9600" b="1">
          <a:solidFill>
            <a:schemeClr val="bg1"/>
          </a:solidFill>
          <a:latin typeface="Arial" charset="0"/>
        </a:defRPr>
      </a:lvl5pPr>
      <a:lvl6pPr marL="457200" algn="ctr" rtl="0" fontAlgn="base">
        <a:lnSpc>
          <a:spcPct val="95000"/>
        </a:lnSpc>
        <a:spcBef>
          <a:spcPct val="0"/>
        </a:spcBef>
        <a:spcAft>
          <a:spcPct val="0"/>
        </a:spcAft>
        <a:defRPr sz="9600" b="1">
          <a:solidFill>
            <a:schemeClr val="bg1"/>
          </a:solidFill>
          <a:latin typeface="Arial" charset="0"/>
        </a:defRPr>
      </a:lvl6pPr>
      <a:lvl7pPr marL="914400" algn="ctr" rtl="0" fontAlgn="base">
        <a:lnSpc>
          <a:spcPct val="95000"/>
        </a:lnSpc>
        <a:spcBef>
          <a:spcPct val="0"/>
        </a:spcBef>
        <a:spcAft>
          <a:spcPct val="0"/>
        </a:spcAft>
        <a:defRPr sz="9600" b="1">
          <a:solidFill>
            <a:schemeClr val="bg1"/>
          </a:solidFill>
          <a:latin typeface="Arial" charset="0"/>
        </a:defRPr>
      </a:lvl7pPr>
      <a:lvl8pPr marL="1371600" algn="ctr" rtl="0" fontAlgn="base">
        <a:lnSpc>
          <a:spcPct val="95000"/>
        </a:lnSpc>
        <a:spcBef>
          <a:spcPct val="0"/>
        </a:spcBef>
        <a:spcAft>
          <a:spcPct val="0"/>
        </a:spcAft>
        <a:defRPr sz="9600" b="1">
          <a:solidFill>
            <a:schemeClr val="bg1"/>
          </a:solidFill>
          <a:latin typeface="Arial" charset="0"/>
        </a:defRPr>
      </a:lvl8pPr>
      <a:lvl9pPr marL="1828800" algn="ctr" rtl="0" fontAlgn="base">
        <a:lnSpc>
          <a:spcPct val="95000"/>
        </a:lnSpc>
        <a:spcBef>
          <a:spcPct val="0"/>
        </a:spcBef>
        <a:spcAft>
          <a:spcPct val="0"/>
        </a:spcAft>
        <a:defRPr sz="9600" b="1">
          <a:solidFill>
            <a:schemeClr val="bg1"/>
          </a:solidFill>
          <a:latin typeface="Arial" charset="0"/>
        </a:defRPr>
      </a:lvl9pPr>
    </p:titleStyle>
    <p:bodyStyle>
      <a:lvl1pPr marL="342900" indent="-342900" algn="ctr" rtl="0" eaLnBrk="0" fontAlgn="base" hangingPunct="0">
        <a:lnSpc>
          <a:spcPct val="95000"/>
        </a:lnSpc>
        <a:spcBef>
          <a:spcPct val="0"/>
        </a:spcBef>
        <a:spcAft>
          <a:spcPct val="20000"/>
        </a:spcAft>
        <a:defRPr sz="6000" b="1">
          <a:solidFill>
            <a:srgbClr val="4F87C6"/>
          </a:solidFill>
          <a:latin typeface="+mn-lt"/>
          <a:ea typeface="+mn-ea"/>
          <a:cs typeface="+mn-cs"/>
        </a:defRPr>
      </a:lvl1pPr>
      <a:lvl2pPr marL="742950" indent="-285750" algn="ctr" rtl="0" eaLnBrk="0" fontAlgn="base" hangingPunct="0">
        <a:lnSpc>
          <a:spcPct val="95000"/>
        </a:lnSpc>
        <a:spcBef>
          <a:spcPct val="0"/>
        </a:spcBef>
        <a:spcAft>
          <a:spcPct val="20000"/>
        </a:spcAft>
        <a:defRPr sz="4000" b="1" i="1">
          <a:solidFill>
            <a:schemeClr val="tx1"/>
          </a:solidFill>
          <a:latin typeface="+mn-lt"/>
        </a:defRPr>
      </a:lvl2pPr>
      <a:lvl3pPr marL="1143000" indent="-228600" algn="l" rtl="0" eaLnBrk="0" fontAlgn="base" hangingPunct="0">
        <a:lnSpc>
          <a:spcPct val="95000"/>
        </a:lnSpc>
        <a:spcBef>
          <a:spcPct val="0"/>
        </a:spcBef>
        <a:spcAft>
          <a:spcPct val="20000"/>
        </a:spcAft>
        <a:defRPr sz="2400">
          <a:solidFill>
            <a:schemeClr val="tx1"/>
          </a:solidFill>
          <a:latin typeface="+mn-lt"/>
        </a:defRPr>
      </a:lvl3pPr>
      <a:lvl4pPr marL="1600200" indent="-228600" algn="l" rtl="0" eaLnBrk="0" fontAlgn="base" hangingPunct="0">
        <a:lnSpc>
          <a:spcPct val="95000"/>
        </a:lnSpc>
        <a:spcBef>
          <a:spcPct val="0"/>
        </a:spcBef>
        <a:spcAft>
          <a:spcPct val="20000"/>
        </a:spcAft>
        <a:defRPr sz="2000">
          <a:solidFill>
            <a:schemeClr val="tx1"/>
          </a:solidFill>
          <a:latin typeface="+mn-lt"/>
        </a:defRPr>
      </a:lvl4pPr>
      <a:lvl5pPr marL="2057400" indent="-228600" algn="l" rtl="0" eaLnBrk="0" fontAlgn="base" hangingPunct="0">
        <a:lnSpc>
          <a:spcPct val="95000"/>
        </a:lnSpc>
        <a:spcBef>
          <a:spcPct val="0"/>
        </a:spcBef>
        <a:spcAft>
          <a:spcPct val="20000"/>
        </a:spcAft>
        <a:defRPr sz="2000">
          <a:solidFill>
            <a:schemeClr val="tx1"/>
          </a:solidFill>
          <a:latin typeface="+mn-lt"/>
        </a:defRPr>
      </a:lvl5pPr>
      <a:lvl6pPr marL="2514600" indent="-228600" algn="l" rtl="0" fontAlgn="base">
        <a:lnSpc>
          <a:spcPct val="95000"/>
        </a:lnSpc>
        <a:spcBef>
          <a:spcPct val="0"/>
        </a:spcBef>
        <a:spcAft>
          <a:spcPct val="20000"/>
        </a:spcAft>
        <a:defRPr sz="2000">
          <a:solidFill>
            <a:schemeClr val="tx1"/>
          </a:solidFill>
          <a:latin typeface="+mn-lt"/>
        </a:defRPr>
      </a:lvl6pPr>
      <a:lvl7pPr marL="2971800" indent="-228600" algn="l" rtl="0" fontAlgn="base">
        <a:lnSpc>
          <a:spcPct val="95000"/>
        </a:lnSpc>
        <a:spcBef>
          <a:spcPct val="0"/>
        </a:spcBef>
        <a:spcAft>
          <a:spcPct val="20000"/>
        </a:spcAft>
        <a:defRPr sz="2000">
          <a:solidFill>
            <a:schemeClr val="tx1"/>
          </a:solidFill>
          <a:latin typeface="+mn-lt"/>
        </a:defRPr>
      </a:lvl7pPr>
      <a:lvl8pPr marL="3429000" indent="-228600" algn="l" rtl="0" fontAlgn="base">
        <a:lnSpc>
          <a:spcPct val="95000"/>
        </a:lnSpc>
        <a:spcBef>
          <a:spcPct val="0"/>
        </a:spcBef>
        <a:spcAft>
          <a:spcPct val="20000"/>
        </a:spcAft>
        <a:defRPr sz="2000">
          <a:solidFill>
            <a:schemeClr val="tx1"/>
          </a:solidFill>
          <a:latin typeface="+mn-lt"/>
        </a:defRPr>
      </a:lvl8pPr>
      <a:lvl9pPr marL="3886200" indent="-228600" algn="l" rtl="0" fontAlgn="base">
        <a:lnSpc>
          <a:spcPct val="95000"/>
        </a:lnSpc>
        <a:spcBef>
          <a:spcPct val="0"/>
        </a:spcBef>
        <a:spcAft>
          <a:spcPct val="20000"/>
        </a:spcAf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A0CED6"/>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flipV="1">
            <a:off x="0" y="0"/>
            <a:ext cx="9144000" cy="457200"/>
          </a:xfrm>
          <a:prstGeom prst="rect">
            <a:avLst/>
          </a:prstGeom>
          <a:solidFill>
            <a:srgbClr val="F9F9F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2051" name="Rectangle 3"/>
          <p:cNvSpPr>
            <a:spLocks noChangeArrowheads="1"/>
          </p:cNvSpPr>
          <p:nvPr/>
        </p:nvSpPr>
        <p:spPr bwMode="auto">
          <a:xfrm>
            <a:off x="0" y="457200"/>
            <a:ext cx="914400" cy="6400800"/>
          </a:xfrm>
          <a:prstGeom prst="rect">
            <a:avLst/>
          </a:prstGeom>
          <a:solidFill>
            <a:srgbClr val="F0F5F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2052" name="Line 4"/>
          <p:cNvSpPr>
            <a:spLocks noChangeShapeType="1"/>
          </p:cNvSpPr>
          <p:nvPr/>
        </p:nvSpPr>
        <p:spPr bwMode="auto">
          <a:xfrm flipH="1">
            <a:off x="0" y="457200"/>
            <a:ext cx="9144000" cy="0"/>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053" name="Rectangle 5"/>
          <p:cNvSpPr>
            <a:spLocks noGrp="1" noChangeArrowheads="1"/>
          </p:cNvSpPr>
          <p:nvPr>
            <p:ph type="body" idx="1"/>
          </p:nvPr>
        </p:nvSpPr>
        <p:spPr bwMode="auto">
          <a:xfrm>
            <a:off x="1219200" y="762000"/>
            <a:ext cx="7772400" cy="209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89446" name="Rectangle 6"/>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smtClean="0">
                <a:solidFill>
                  <a:schemeClr val="tx1"/>
                </a:solidFill>
              </a:defRPr>
            </a:lvl1pPr>
          </a:lstStyle>
          <a:p>
            <a:pPr>
              <a:defRPr/>
            </a:pPr>
            <a:fld id="{B1BF04C8-5054-4700-AC57-0DEAB87A0DC7}" type="slidenum">
              <a:rPr lang="en-US" altLang="en-US"/>
              <a:pPr>
                <a:defRPr/>
              </a:pPr>
              <a:t>‹#›</a:t>
            </a:fld>
            <a:endParaRPr lang="en-US" altLang="en-US"/>
          </a:p>
        </p:txBody>
      </p:sp>
      <p:sp>
        <p:nvSpPr>
          <p:cNvPr id="2055" name="Rectangle 7"/>
          <p:cNvSpPr>
            <a:spLocks noGrp="1" noChangeArrowheads="1"/>
          </p:cNvSpPr>
          <p:nvPr>
            <p:ph type="title"/>
          </p:nvPr>
        </p:nvSpPr>
        <p:spPr bwMode="auto">
          <a:xfrm>
            <a:off x="0" y="0"/>
            <a:ext cx="6705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6" name="AutoShape 9">
            <a:hlinkClick r:id="" action="ppaction://hlinkshowjump?jump=nextslide" highlightClick="1"/>
          </p:cNvPr>
          <p:cNvSpPr>
            <a:spLocks noChangeArrowheads="1"/>
          </p:cNvSpPr>
          <p:nvPr/>
        </p:nvSpPr>
        <p:spPr bwMode="auto">
          <a:xfrm>
            <a:off x="8686800" y="6324600"/>
            <a:ext cx="304800" cy="228600"/>
          </a:xfrm>
          <a:prstGeom prst="actionButtonForwardNext">
            <a:avLst/>
          </a:prstGeom>
          <a:solidFill>
            <a:srgbClr val="F0F5F7"/>
          </a:solidFill>
          <a:ln>
            <a:noFill/>
          </a:ln>
          <a:effectLst/>
          <a:extLst>
            <a:ext uri="{91240B29-F687-4F45-9708-019B960494DF}">
              <a14:hiddenLine xmlns:a14="http://schemas.microsoft.com/office/drawing/2010/main" w="9525">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2057" name="AutoShape 10">
            <a:hlinkClick r:id="" action="ppaction://hlinkshowjump?jump=previousslide" highlightClick="1"/>
          </p:cNvPr>
          <p:cNvSpPr>
            <a:spLocks noChangeArrowheads="1"/>
          </p:cNvSpPr>
          <p:nvPr/>
        </p:nvSpPr>
        <p:spPr bwMode="auto">
          <a:xfrm rot="10800000">
            <a:off x="8305800" y="6324600"/>
            <a:ext cx="304800" cy="228600"/>
          </a:xfrm>
          <a:prstGeom prst="actionButtonForwardNext">
            <a:avLst/>
          </a:prstGeom>
          <a:solidFill>
            <a:srgbClr val="F0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2058" name="Rectangle 18"/>
          <p:cNvSpPr>
            <a:spLocks noChangeArrowheads="1"/>
          </p:cNvSpPr>
          <p:nvPr userDrawn="1"/>
        </p:nvSpPr>
        <p:spPr bwMode="auto">
          <a:xfrm>
            <a:off x="5419725" y="6577013"/>
            <a:ext cx="3686175" cy="274637"/>
          </a:xfrm>
          <a:prstGeom prst="rect">
            <a:avLst/>
          </a:prstGeom>
          <a:noFill/>
          <a:ln>
            <a:noFill/>
          </a:ln>
          <a:effectLst/>
          <a:extLst>
            <a:ext uri="{909E8E84-426E-40DD-AFC4-6F175D3DCCD1}">
              <a14:hiddenFill xmlns:a14="http://schemas.microsoft.com/office/drawing/2010/main">
                <a:solidFill>
                  <a:srgbClr val="D0916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defRPr/>
            </a:pPr>
            <a:r>
              <a:rPr lang="en-US" altLang="en-US" sz="1200" smtClean="0">
                <a:solidFill>
                  <a:schemeClr val="tx1"/>
                </a:solidFill>
                <a:sym typeface="Symbol" panose="05050102010706020507" pitchFamily="18" charset="2"/>
              </a:rPr>
              <a:t></a:t>
            </a:r>
            <a:r>
              <a:rPr lang="en-US" altLang="en-US" sz="1200" smtClean="0">
                <a:solidFill>
                  <a:srgbClr val="000000"/>
                </a:solidFill>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sldNum="0" hdr="0" dt="0"/>
  <p:txStyles>
    <p:titleStyle>
      <a:lvl1pPr algn="ctr" rtl="0" eaLnBrk="0" fontAlgn="base" hangingPunct="0">
        <a:spcBef>
          <a:spcPct val="0"/>
        </a:spcBef>
        <a:spcAft>
          <a:spcPct val="0"/>
        </a:spcAft>
        <a:defRPr sz="1400" b="1">
          <a:solidFill>
            <a:schemeClr val="bg1"/>
          </a:solidFill>
          <a:latin typeface="+mj-lt"/>
          <a:ea typeface="+mj-ea"/>
          <a:cs typeface="+mj-cs"/>
        </a:defRPr>
      </a:lvl1pPr>
      <a:lvl2pPr algn="ctr" rtl="0" eaLnBrk="0" fontAlgn="base" hangingPunct="0">
        <a:spcBef>
          <a:spcPct val="0"/>
        </a:spcBef>
        <a:spcAft>
          <a:spcPct val="0"/>
        </a:spcAft>
        <a:defRPr sz="1400" b="1">
          <a:solidFill>
            <a:schemeClr val="bg1"/>
          </a:solidFill>
          <a:latin typeface="Arial" charset="0"/>
        </a:defRPr>
      </a:lvl2pPr>
      <a:lvl3pPr algn="ctr" rtl="0" eaLnBrk="0" fontAlgn="base" hangingPunct="0">
        <a:spcBef>
          <a:spcPct val="0"/>
        </a:spcBef>
        <a:spcAft>
          <a:spcPct val="0"/>
        </a:spcAft>
        <a:defRPr sz="1400" b="1">
          <a:solidFill>
            <a:schemeClr val="bg1"/>
          </a:solidFill>
          <a:latin typeface="Arial" charset="0"/>
        </a:defRPr>
      </a:lvl3pPr>
      <a:lvl4pPr algn="ctr" rtl="0" eaLnBrk="0" fontAlgn="base" hangingPunct="0">
        <a:spcBef>
          <a:spcPct val="0"/>
        </a:spcBef>
        <a:spcAft>
          <a:spcPct val="0"/>
        </a:spcAft>
        <a:defRPr sz="1400" b="1">
          <a:solidFill>
            <a:schemeClr val="bg1"/>
          </a:solidFill>
          <a:latin typeface="Arial" charset="0"/>
        </a:defRPr>
      </a:lvl4pPr>
      <a:lvl5pPr algn="ctr" rtl="0" eaLnBrk="0" fontAlgn="base" hangingPunct="0">
        <a:spcBef>
          <a:spcPct val="0"/>
        </a:spcBef>
        <a:spcAft>
          <a:spcPct val="0"/>
        </a:spcAft>
        <a:defRPr sz="1400" b="1">
          <a:solidFill>
            <a:schemeClr val="bg1"/>
          </a:solidFill>
          <a:latin typeface="Arial" charset="0"/>
        </a:defRPr>
      </a:lvl5pPr>
      <a:lvl6pPr marL="457200" algn="ctr" rtl="0" fontAlgn="base">
        <a:spcBef>
          <a:spcPct val="0"/>
        </a:spcBef>
        <a:spcAft>
          <a:spcPct val="0"/>
        </a:spcAft>
        <a:defRPr sz="1400" b="1">
          <a:solidFill>
            <a:schemeClr val="bg1"/>
          </a:solidFill>
          <a:latin typeface="Arial" charset="0"/>
        </a:defRPr>
      </a:lvl6pPr>
      <a:lvl7pPr marL="914400" algn="ctr" rtl="0" fontAlgn="base">
        <a:spcBef>
          <a:spcPct val="0"/>
        </a:spcBef>
        <a:spcAft>
          <a:spcPct val="0"/>
        </a:spcAft>
        <a:defRPr sz="1400" b="1">
          <a:solidFill>
            <a:schemeClr val="bg1"/>
          </a:solidFill>
          <a:latin typeface="Arial" charset="0"/>
        </a:defRPr>
      </a:lvl7pPr>
      <a:lvl8pPr marL="1371600" algn="ctr" rtl="0" fontAlgn="base">
        <a:spcBef>
          <a:spcPct val="0"/>
        </a:spcBef>
        <a:spcAft>
          <a:spcPct val="0"/>
        </a:spcAft>
        <a:defRPr sz="1400" b="1">
          <a:solidFill>
            <a:schemeClr val="bg1"/>
          </a:solidFill>
          <a:latin typeface="Arial" charset="0"/>
        </a:defRPr>
      </a:lvl8pPr>
      <a:lvl9pPr marL="1828800" algn="ctr" rtl="0" fontAlgn="base">
        <a:spcBef>
          <a:spcPct val="0"/>
        </a:spcBef>
        <a:spcAft>
          <a:spcPct val="0"/>
        </a:spcAft>
        <a:defRPr sz="1400" b="1">
          <a:solidFill>
            <a:schemeClr val="bg1"/>
          </a:solidFill>
          <a:latin typeface="Arial" charset="0"/>
        </a:defRPr>
      </a:lvl9pPr>
    </p:titleStyle>
    <p:bodyStyle>
      <a:lvl1pPr marL="342900" indent="-342900" algn="l" rtl="0" eaLnBrk="0" fontAlgn="base" hangingPunct="0">
        <a:lnSpc>
          <a:spcPct val="95000"/>
        </a:lnSpc>
        <a:spcBef>
          <a:spcPct val="0"/>
        </a:spcBef>
        <a:spcAft>
          <a:spcPct val="20000"/>
        </a:spcAft>
        <a:buFont typeface="Times" panose="02020603050405020304" pitchFamily="18" charset="0"/>
        <a:defRPr sz="2800" b="1" i="1">
          <a:solidFill>
            <a:schemeClr val="tx1"/>
          </a:solidFill>
          <a:latin typeface="+mn-lt"/>
          <a:ea typeface="+mn-ea"/>
          <a:cs typeface="+mn-cs"/>
        </a:defRPr>
      </a:lvl1pPr>
      <a:lvl2pPr marL="803275" indent="-346075" algn="l" rtl="0" eaLnBrk="0" fontAlgn="base" hangingPunct="0">
        <a:lnSpc>
          <a:spcPct val="95000"/>
        </a:lnSpc>
        <a:spcBef>
          <a:spcPct val="0"/>
        </a:spcBef>
        <a:spcAft>
          <a:spcPct val="30000"/>
        </a:spcAft>
        <a:buFont typeface="Arial" panose="020B0604020202020204" pitchFamily="34" charset="0"/>
        <a:buChar char="—"/>
        <a:defRPr sz="2200" b="1">
          <a:solidFill>
            <a:schemeClr val="tx1"/>
          </a:solidFill>
          <a:latin typeface="+mn-lt"/>
        </a:defRPr>
      </a:lvl2pPr>
      <a:lvl3pPr marL="3030538" indent="-117475"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3pPr>
      <a:lvl4pPr marL="3373438" indent="-228600"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4pPr>
      <a:lvl5pPr marL="3716338" indent="-228600"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5pPr>
      <a:lvl6pPr marL="4173538" indent="-228600" algn="l" rtl="0" fontAlgn="base">
        <a:spcBef>
          <a:spcPct val="20000"/>
        </a:spcBef>
        <a:spcAft>
          <a:spcPct val="0"/>
        </a:spcAft>
        <a:buFont typeface="Times" pitchFamily="18" charset="0"/>
        <a:buChar char="•"/>
        <a:defRPr sz="2000">
          <a:solidFill>
            <a:schemeClr val="tx1"/>
          </a:solidFill>
          <a:latin typeface="+mn-lt"/>
        </a:defRPr>
      </a:lvl6pPr>
      <a:lvl7pPr marL="4630738" indent="-228600" algn="l" rtl="0" fontAlgn="base">
        <a:spcBef>
          <a:spcPct val="20000"/>
        </a:spcBef>
        <a:spcAft>
          <a:spcPct val="0"/>
        </a:spcAft>
        <a:buFont typeface="Times" pitchFamily="18" charset="0"/>
        <a:buChar char="•"/>
        <a:defRPr sz="2000">
          <a:solidFill>
            <a:schemeClr val="tx1"/>
          </a:solidFill>
          <a:latin typeface="+mn-lt"/>
        </a:defRPr>
      </a:lvl7pPr>
      <a:lvl8pPr marL="5087938" indent="-228600" algn="l" rtl="0" fontAlgn="base">
        <a:spcBef>
          <a:spcPct val="20000"/>
        </a:spcBef>
        <a:spcAft>
          <a:spcPct val="0"/>
        </a:spcAft>
        <a:buFont typeface="Times" pitchFamily="18" charset="0"/>
        <a:buChar char="•"/>
        <a:defRPr sz="2000">
          <a:solidFill>
            <a:schemeClr val="tx1"/>
          </a:solidFill>
          <a:latin typeface="+mn-lt"/>
        </a:defRPr>
      </a:lvl8pPr>
      <a:lvl9pPr marL="5545138" indent="-228600" algn="l" rtl="0" fontAlgn="base">
        <a:spcBef>
          <a:spcPct val="20000"/>
        </a:spcBef>
        <a:spcAft>
          <a:spcPct val="0"/>
        </a:spcAft>
        <a:buFont typeface="Times" pitchFamily="18"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0F5F7"/>
        </a:solidFill>
        <a:effectLst/>
      </p:bgPr>
    </p:bg>
    <p:spTree>
      <p:nvGrpSpPr>
        <p:cNvPr id="1" name=""/>
        <p:cNvGrpSpPr/>
        <p:nvPr/>
      </p:nvGrpSpPr>
      <p:grpSpPr>
        <a:xfrm>
          <a:off x="0" y="0"/>
          <a:ext cx="0" cy="0"/>
          <a:chOff x="0" y="0"/>
          <a:chExt cx="0" cy="0"/>
        </a:xfrm>
      </p:grpSpPr>
      <p:sp>
        <p:nvSpPr>
          <p:cNvPr id="3074" name="Line 2"/>
          <p:cNvSpPr>
            <a:spLocks noChangeShapeType="1"/>
          </p:cNvSpPr>
          <p:nvPr/>
        </p:nvSpPr>
        <p:spPr bwMode="auto">
          <a:xfrm flipH="1">
            <a:off x="152400" y="457200"/>
            <a:ext cx="8991600" cy="0"/>
          </a:xfrm>
          <a:prstGeom prst="line">
            <a:avLst/>
          </a:prstGeom>
          <a:noFill/>
          <a:ln w="38100">
            <a:solidFill>
              <a:srgbClr val="67B4B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075" name="Rectangle 3"/>
          <p:cNvSpPr>
            <a:spLocks noGrp="1" noChangeArrowheads="1"/>
          </p:cNvSpPr>
          <p:nvPr>
            <p:ph type="body" idx="1"/>
          </p:nvPr>
        </p:nvSpPr>
        <p:spPr bwMode="auto">
          <a:xfrm>
            <a:off x="990600" y="1255713"/>
            <a:ext cx="7239000"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77156" name="Rectangle 4"/>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smtClean="0">
                <a:solidFill>
                  <a:schemeClr val="tx1"/>
                </a:solidFill>
              </a:defRPr>
            </a:lvl1pPr>
          </a:lstStyle>
          <a:p>
            <a:pPr>
              <a:defRPr/>
            </a:pPr>
            <a:fld id="{CA8E21C8-B541-4809-B778-C3D1A35F2F64}" type="slidenum">
              <a:rPr lang="en-US" altLang="en-US"/>
              <a:pPr>
                <a:defRPr/>
              </a:pPr>
              <a:t>‹#›</a:t>
            </a:fld>
            <a:endParaRPr lang="en-US" altLang="en-US"/>
          </a:p>
        </p:txBody>
      </p:sp>
      <p:sp>
        <p:nvSpPr>
          <p:cNvPr id="3077" name="Rectangle 7"/>
          <p:cNvSpPr>
            <a:spLocks noGrp="1" noChangeArrowheads="1"/>
          </p:cNvSpPr>
          <p:nvPr>
            <p:ph type="title"/>
          </p:nvPr>
        </p:nvSpPr>
        <p:spPr bwMode="auto">
          <a:xfrm>
            <a:off x="762000" y="533400"/>
            <a:ext cx="6705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8" name="Line 9"/>
          <p:cNvSpPr>
            <a:spLocks noChangeShapeType="1"/>
          </p:cNvSpPr>
          <p:nvPr/>
        </p:nvSpPr>
        <p:spPr bwMode="auto">
          <a:xfrm flipH="1" flipV="1">
            <a:off x="685800" y="76200"/>
            <a:ext cx="0" cy="6781800"/>
          </a:xfrm>
          <a:prstGeom prst="line">
            <a:avLst/>
          </a:prstGeom>
          <a:noFill/>
          <a:ln w="38100">
            <a:solidFill>
              <a:srgbClr val="67B4B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079" name="AutoShape 14">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3080" name="AutoShape 15">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3081" name="Rectangle 16"/>
          <p:cNvSpPr>
            <a:spLocks noChangeArrowheads="1"/>
          </p:cNvSpPr>
          <p:nvPr userDrawn="1"/>
        </p:nvSpPr>
        <p:spPr bwMode="auto">
          <a:xfrm>
            <a:off x="5419725" y="6577013"/>
            <a:ext cx="3686175" cy="274637"/>
          </a:xfrm>
          <a:prstGeom prst="rect">
            <a:avLst/>
          </a:prstGeom>
          <a:noFill/>
          <a:ln>
            <a:noFill/>
          </a:ln>
          <a:effectLst/>
          <a:extLst>
            <a:ext uri="{909E8E84-426E-40DD-AFC4-6F175D3DCCD1}">
              <a14:hiddenFill xmlns:a14="http://schemas.microsoft.com/office/drawing/2010/main">
                <a:solidFill>
                  <a:srgbClr val="D0916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defRPr/>
            </a:pPr>
            <a:r>
              <a:rPr lang="en-US" altLang="en-US" sz="1200" smtClean="0">
                <a:solidFill>
                  <a:schemeClr val="tx1"/>
                </a:solidFill>
                <a:sym typeface="Symbol" panose="05050102010706020507" pitchFamily="18" charset="2"/>
              </a:rPr>
              <a:t></a:t>
            </a:r>
            <a:r>
              <a:rPr lang="en-US" altLang="en-US" sz="1200" smtClean="0">
                <a:solidFill>
                  <a:srgbClr val="000000"/>
                </a:solidFill>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hf sldNum="0" hdr="0" dt="0"/>
  <p:txStyles>
    <p:titleStyle>
      <a:lvl1pPr algn="l" rtl="0" eaLnBrk="0" fontAlgn="base" hangingPunct="0">
        <a:spcBef>
          <a:spcPct val="0"/>
        </a:spcBef>
        <a:spcAft>
          <a:spcPct val="0"/>
        </a:spcAft>
        <a:defRPr sz="3600" b="1">
          <a:solidFill>
            <a:srgbClr val="F9A75E"/>
          </a:solidFill>
          <a:latin typeface="+mj-lt"/>
          <a:ea typeface="+mj-ea"/>
          <a:cs typeface="+mj-cs"/>
        </a:defRPr>
      </a:lvl1pPr>
      <a:lvl2pPr algn="l" rtl="0" eaLnBrk="0" fontAlgn="base" hangingPunct="0">
        <a:spcBef>
          <a:spcPct val="0"/>
        </a:spcBef>
        <a:spcAft>
          <a:spcPct val="0"/>
        </a:spcAft>
        <a:defRPr sz="3600" b="1">
          <a:solidFill>
            <a:srgbClr val="F9A75E"/>
          </a:solidFill>
          <a:latin typeface="Arial" charset="0"/>
        </a:defRPr>
      </a:lvl2pPr>
      <a:lvl3pPr algn="l" rtl="0" eaLnBrk="0" fontAlgn="base" hangingPunct="0">
        <a:spcBef>
          <a:spcPct val="0"/>
        </a:spcBef>
        <a:spcAft>
          <a:spcPct val="0"/>
        </a:spcAft>
        <a:defRPr sz="3600" b="1">
          <a:solidFill>
            <a:srgbClr val="F9A75E"/>
          </a:solidFill>
          <a:latin typeface="Arial" charset="0"/>
        </a:defRPr>
      </a:lvl3pPr>
      <a:lvl4pPr algn="l" rtl="0" eaLnBrk="0" fontAlgn="base" hangingPunct="0">
        <a:spcBef>
          <a:spcPct val="0"/>
        </a:spcBef>
        <a:spcAft>
          <a:spcPct val="0"/>
        </a:spcAft>
        <a:defRPr sz="3600" b="1">
          <a:solidFill>
            <a:srgbClr val="F9A75E"/>
          </a:solidFill>
          <a:latin typeface="Arial" charset="0"/>
        </a:defRPr>
      </a:lvl4pPr>
      <a:lvl5pPr algn="l" rtl="0" eaLnBrk="0" fontAlgn="base" hangingPunct="0">
        <a:spcBef>
          <a:spcPct val="0"/>
        </a:spcBef>
        <a:spcAft>
          <a:spcPct val="0"/>
        </a:spcAft>
        <a:defRPr sz="3600" b="1">
          <a:solidFill>
            <a:srgbClr val="F9A75E"/>
          </a:solidFill>
          <a:latin typeface="Arial" charset="0"/>
        </a:defRPr>
      </a:lvl5pPr>
      <a:lvl6pPr marL="457200" algn="l" rtl="0" fontAlgn="base">
        <a:spcBef>
          <a:spcPct val="0"/>
        </a:spcBef>
        <a:spcAft>
          <a:spcPct val="0"/>
        </a:spcAft>
        <a:defRPr sz="3600" b="1">
          <a:solidFill>
            <a:srgbClr val="F9A75E"/>
          </a:solidFill>
          <a:latin typeface="Arial" charset="0"/>
        </a:defRPr>
      </a:lvl6pPr>
      <a:lvl7pPr marL="914400" algn="l" rtl="0" fontAlgn="base">
        <a:spcBef>
          <a:spcPct val="0"/>
        </a:spcBef>
        <a:spcAft>
          <a:spcPct val="0"/>
        </a:spcAft>
        <a:defRPr sz="3600" b="1">
          <a:solidFill>
            <a:srgbClr val="F9A75E"/>
          </a:solidFill>
          <a:latin typeface="Arial" charset="0"/>
        </a:defRPr>
      </a:lvl7pPr>
      <a:lvl8pPr marL="1371600" algn="l" rtl="0" fontAlgn="base">
        <a:spcBef>
          <a:spcPct val="0"/>
        </a:spcBef>
        <a:spcAft>
          <a:spcPct val="0"/>
        </a:spcAft>
        <a:defRPr sz="3600" b="1">
          <a:solidFill>
            <a:srgbClr val="F9A75E"/>
          </a:solidFill>
          <a:latin typeface="Arial" charset="0"/>
        </a:defRPr>
      </a:lvl8pPr>
      <a:lvl9pPr marL="1828800" algn="l" rtl="0" fontAlgn="base">
        <a:spcBef>
          <a:spcPct val="0"/>
        </a:spcBef>
        <a:spcAft>
          <a:spcPct val="0"/>
        </a:spcAft>
        <a:defRPr sz="3600" b="1">
          <a:solidFill>
            <a:srgbClr val="F9A75E"/>
          </a:solidFill>
          <a:latin typeface="Arial" charset="0"/>
        </a:defRPr>
      </a:lvl9pPr>
    </p:titleStyle>
    <p:bodyStyle>
      <a:lvl1pPr marL="282575" indent="-282575" algn="l" rtl="0" eaLnBrk="0" fontAlgn="base" hangingPunct="0">
        <a:lnSpc>
          <a:spcPct val="95000"/>
        </a:lnSpc>
        <a:spcBef>
          <a:spcPct val="0"/>
        </a:spcBef>
        <a:spcAft>
          <a:spcPct val="20000"/>
        </a:spcAft>
        <a:buClr>
          <a:srgbClr val="4E87C6"/>
        </a:buClr>
        <a:buFont typeface="Wingdings" panose="05000000000000000000" pitchFamily="2" charset="2"/>
        <a:buChar char="§"/>
        <a:defRPr sz="2800" b="1">
          <a:solidFill>
            <a:srgbClr val="000000"/>
          </a:solidFill>
          <a:latin typeface="+mn-lt"/>
          <a:ea typeface="+mn-ea"/>
          <a:cs typeface="+mn-cs"/>
        </a:defRPr>
      </a:lvl1pPr>
      <a:lvl2pPr marL="868363" indent="-301625" algn="l" rtl="0" eaLnBrk="0" fontAlgn="base" hangingPunct="0">
        <a:lnSpc>
          <a:spcPct val="95000"/>
        </a:lnSpc>
        <a:spcBef>
          <a:spcPct val="0"/>
        </a:spcBef>
        <a:spcAft>
          <a:spcPct val="30000"/>
        </a:spcAft>
        <a:buFont typeface="Arial" panose="020B0604020202020204" pitchFamily="34" charset="0"/>
        <a:buChar char="–"/>
        <a:defRPr sz="2200" b="1">
          <a:solidFill>
            <a:srgbClr val="000000"/>
          </a:solidFill>
          <a:latin typeface="+mn-lt"/>
        </a:defRPr>
      </a:lvl2pPr>
      <a:lvl3pPr marL="1211263" indent="-228600"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3pPr>
      <a:lvl4pPr marL="1600200" indent="-228600"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4pPr>
      <a:lvl5pPr marL="2057400" indent="-228600"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5pPr>
      <a:lvl6pPr marL="2514600" indent="-228600" algn="l" rtl="0" fontAlgn="base">
        <a:spcBef>
          <a:spcPct val="20000"/>
        </a:spcBef>
        <a:spcAft>
          <a:spcPct val="0"/>
        </a:spcAft>
        <a:buFont typeface="Times" pitchFamily="18" charset="0"/>
        <a:buChar char="•"/>
        <a:defRPr sz="2000">
          <a:solidFill>
            <a:schemeClr val="tx1"/>
          </a:solidFill>
          <a:latin typeface="+mn-lt"/>
        </a:defRPr>
      </a:lvl6pPr>
      <a:lvl7pPr marL="2971800" indent="-228600" algn="l" rtl="0" fontAlgn="base">
        <a:spcBef>
          <a:spcPct val="20000"/>
        </a:spcBef>
        <a:spcAft>
          <a:spcPct val="0"/>
        </a:spcAft>
        <a:buFont typeface="Times" pitchFamily="18" charset="0"/>
        <a:buChar char="•"/>
        <a:defRPr sz="2000">
          <a:solidFill>
            <a:schemeClr val="tx1"/>
          </a:solidFill>
          <a:latin typeface="+mn-lt"/>
        </a:defRPr>
      </a:lvl7pPr>
      <a:lvl8pPr marL="3429000" indent="-228600" algn="l" rtl="0" fontAlgn="base">
        <a:spcBef>
          <a:spcPct val="20000"/>
        </a:spcBef>
        <a:spcAft>
          <a:spcPct val="0"/>
        </a:spcAft>
        <a:buFont typeface="Times" pitchFamily="18" charset="0"/>
        <a:buChar char="•"/>
        <a:defRPr sz="2000">
          <a:solidFill>
            <a:schemeClr val="tx1"/>
          </a:solidFill>
          <a:latin typeface="+mn-lt"/>
        </a:defRPr>
      </a:lvl8pPr>
      <a:lvl9pPr marL="3886200" indent="-228600" algn="l" rtl="0" fontAlgn="base">
        <a:spcBef>
          <a:spcPct val="20000"/>
        </a:spcBef>
        <a:spcAft>
          <a:spcPct val="0"/>
        </a:spcAft>
        <a:buFont typeface="Times" pitchFamily="18"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bwMode="auto">
          <a:xfrm>
            <a:off x="609600" y="460375"/>
            <a:ext cx="7543800" cy="1901825"/>
          </a:xfrm>
          <a:prstGeom prst="rect">
            <a:avLst/>
          </a:prstGeom>
          <a:solidFill>
            <a:srgbClr val="FFF7EB"/>
          </a:solidFill>
          <a:ln w="12700">
            <a:solidFill>
              <a:srgbClr val="F9A75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t" anchorCtr="0" compatLnSpc="1">
            <a:prstTxWarp prst="textNoShape">
              <a:avLst/>
            </a:prstTxWarp>
            <a:spAutoFit/>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80227" name="Rectangle 3"/>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smtClean="0">
                <a:solidFill>
                  <a:schemeClr val="tx1"/>
                </a:solidFill>
              </a:defRPr>
            </a:lvl1pPr>
          </a:lstStyle>
          <a:p>
            <a:pPr>
              <a:defRPr/>
            </a:pPr>
            <a:fld id="{83E235BE-0514-4F2D-AF1E-091B77D012BF}" type="slidenum">
              <a:rPr lang="en-US" altLang="en-US"/>
              <a:pPr>
                <a:defRPr/>
              </a:pPr>
              <a:t>‹#›</a:t>
            </a:fld>
            <a:endParaRPr lang="en-US" altLang="en-US"/>
          </a:p>
        </p:txBody>
      </p:sp>
      <p:pic>
        <p:nvPicPr>
          <p:cNvPr id="4100" name="Picture 7" descr="Picture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 y="460375"/>
            <a:ext cx="60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10"/>
          <p:cNvSpPr>
            <a:spLocks noChangeArrowheads="1"/>
          </p:cNvSpPr>
          <p:nvPr userDrawn="1"/>
        </p:nvSpPr>
        <p:spPr bwMode="auto">
          <a:xfrm>
            <a:off x="0" y="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4102" name="AutoShape 13">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4103" name="AutoShape 14">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4104" name="Rectangle 17"/>
          <p:cNvSpPr>
            <a:spLocks noChangeArrowheads="1"/>
          </p:cNvSpPr>
          <p:nvPr userDrawn="1"/>
        </p:nvSpPr>
        <p:spPr bwMode="auto">
          <a:xfrm>
            <a:off x="5419725" y="6577013"/>
            <a:ext cx="3686175" cy="274637"/>
          </a:xfrm>
          <a:prstGeom prst="rect">
            <a:avLst/>
          </a:prstGeom>
          <a:noFill/>
          <a:ln>
            <a:noFill/>
          </a:ln>
          <a:effectLst/>
          <a:extLst>
            <a:ext uri="{909E8E84-426E-40DD-AFC4-6F175D3DCCD1}">
              <a14:hiddenFill xmlns:a14="http://schemas.microsoft.com/office/drawing/2010/main">
                <a:solidFill>
                  <a:srgbClr val="D0916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defRPr/>
            </a:pPr>
            <a:r>
              <a:rPr lang="en-US" altLang="en-US" sz="1200" smtClean="0">
                <a:solidFill>
                  <a:schemeClr val="tx1"/>
                </a:solidFill>
                <a:sym typeface="Symbol" panose="05050102010706020507" pitchFamily="18" charset="2"/>
              </a:rPr>
              <a:t></a:t>
            </a:r>
            <a:r>
              <a:rPr lang="en-US" altLang="en-US" sz="1200" smtClean="0">
                <a:solidFill>
                  <a:srgbClr val="000000"/>
                </a:solidFill>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Lst>
  <p:hf sldNum="0" hdr="0" dt="0"/>
  <p:txStyles>
    <p:titleStyle>
      <a:lvl1pPr algn="l" rtl="0" eaLnBrk="0" fontAlgn="base" hangingPunct="0">
        <a:spcBef>
          <a:spcPct val="0"/>
        </a:spcBef>
        <a:spcAft>
          <a:spcPct val="0"/>
        </a:spcAft>
        <a:defRPr sz="3600" b="1">
          <a:solidFill>
            <a:srgbClr val="F9A75E"/>
          </a:solidFill>
          <a:latin typeface="+mj-lt"/>
          <a:ea typeface="+mj-ea"/>
          <a:cs typeface="+mj-cs"/>
        </a:defRPr>
      </a:lvl1pPr>
      <a:lvl2pPr algn="l" rtl="0" eaLnBrk="0" fontAlgn="base" hangingPunct="0">
        <a:spcBef>
          <a:spcPct val="0"/>
        </a:spcBef>
        <a:spcAft>
          <a:spcPct val="0"/>
        </a:spcAft>
        <a:defRPr sz="3600" b="1">
          <a:solidFill>
            <a:srgbClr val="F9A75E"/>
          </a:solidFill>
          <a:latin typeface="Goudy Sans Medium" pitchFamily="34" charset="0"/>
        </a:defRPr>
      </a:lvl2pPr>
      <a:lvl3pPr algn="l" rtl="0" eaLnBrk="0" fontAlgn="base" hangingPunct="0">
        <a:spcBef>
          <a:spcPct val="0"/>
        </a:spcBef>
        <a:spcAft>
          <a:spcPct val="0"/>
        </a:spcAft>
        <a:defRPr sz="3600" b="1">
          <a:solidFill>
            <a:srgbClr val="F9A75E"/>
          </a:solidFill>
          <a:latin typeface="Goudy Sans Medium" pitchFamily="34" charset="0"/>
        </a:defRPr>
      </a:lvl3pPr>
      <a:lvl4pPr algn="l" rtl="0" eaLnBrk="0" fontAlgn="base" hangingPunct="0">
        <a:spcBef>
          <a:spcPct val="0"/>
        </a:spcBef>
        <a:spcAft>
          <a:spcPct val="0"/>
        </a:spcAft>
        <a:defRPr sz="3600" b="1">
          <a:solidFill>
            <a:srgbClr val="F9A75E"/>
          </a:solidFill>
          <a:latin typeface="Goudy Sans Medium" pitchFamily="34" charset="0"/>
        </a:defRPr>
      </a:lvl4pPr>
      <a:lvl5pPr algn="l" rtl="0" eaLnBrk="0" fontAlgn="base" hangingPunct="0">
        <a:spcBef>
          <a:spcPct val="0"/>
        </a:spcBef>
        <a:spcAft>
          <a:spcPct val="0"/>
        </a:spcAft>
        <a:defRPr sz="3600" b="1">
          <a:solidFill>
            <a:srgbClr val="F9A75E"/>
          </a:solidFill>
          <a:latin typeface="Goudy Sans Medium" pitchFamily="34" charset="0"/>
        </a:defRPr>
      </a:lvl5pPr>
      <a:lvl6pPr marL="457200" algn="l" rtl="0" fontAlgn="base">
        <a:spcBef>
          <a:spcPct val="0"/>
        </a:spcBef>
        <a:spcAft>
          <a:spcPct val="0"/>
        </a:spcAft>
        <a:defRPr sz="3600" b="1">
          <a:solidFill>
            <a:srgbClr val="F9A75E"/>
          </a:solidFill>
          <a:latin typeface="Goudy Sans Medium" pitchFamily="34" charset="0"/>
        </a:defRPr>
      </a:lvl6pPr>
      <a:lvl7pPr marL="914400" algn="l" rtl="0" fontAlgn="base">
        <a:spcBef>
          <a:spcPct val="0"/>
        </a:spcBef>
        <a:spcAft>
          <a:spcPct val="0"/>
        </a:spcAft>
        <a:defRPr sz="3600" b="1">
          <a:solidFill>
            <a:srgbClr val="F9A75E"/>
          </a:solidFill>
          <a:latin typeface="Goudy Sans Medium" pitchFamily="34" charset="0"/>
        </a:defRPr>
      </a:lvl7pPr>
      <a:lvl8pPr marL="1371600" algn="l" rtl="0" fontAlgn="base">
        <a:spcBef>
          <a:spcPct val="0"/>
        </a:spcBef>
        <a:spcAft>
          <a:spcPct val="0"/>
        </a:spcAft>
        <a:defRPr sz="3600" b="1">
          <a:solidFill>
            <a:srgbClr val="F9A75E"/>
          </a:solidFill>
          <a:latin typeface="Goudy Sans Medium" pitchFamily="34" charset="0"/>
        </a:defRPr>
      </a:lvl8pPr>
      <a:lvl9pPr marL="1828800" algn="l" rtl="0" fontAlgn="base">
        <a:spcBef>
          <a:spcPct val="0"/>
        </a:spcBef>
        <a:spcAft>
          <a:spcPct val="0"/>
        </a:spcAft>
        <a:defRPr sz="3600" b="1">
          <a:solidFill>
            <a:srgbClr val="F9A75E"/>
          </a:solidFill>
          <a:latin typeface="Goudy Sans Medium" pitchFamily="34" charset="0"/>
        </a:defRPr>
      </a:lvl9pPr>
    </p:titleStyle>
    <p:bodyStyle>
      <a:lvl1pPr marL="798513" indent="-798513" algn="l" rtl="0" eaLnBrk="0" fontAlgn="base" hangingPunct="0">
        <a:lnSpc>
          <a:spcPct val="95000"/>
        </a:lnSpc>
        <a:spcBef>
          <a:spcPct val="0"/>
        </a:spcBef>
        <a:spcAft>
          <a:spcPct val="35000"/>
        </a:spcAft>
        <a:buClr>
          <a:srgbClr val="4E87C6"/>
        </a:buClr>
        <a:buFont typeface="Wingdings" panose="05000000000000000000" pitchFamily="2" charset="2"/>
        <a:defRPr sz="2000" b="1">
          <a:solidFill>
            <a:srgbClr val="000000"/>
          </a:solidFill>
          <a:latin typeface="+mn-lt"/>
          <a:ea typeface="+mn-ea"/>
          <a:cs typeface="+mn-cs"/>
        </a:defRPr>
      </a:lvl1pPr>
      <a:lvl2pPr marL="1712913" indent="-798513" algn="l" rtl="0" eaLnBrk="0" fontAlgn="base" hangingPunct="0">
        <a:lnSpc>
          <a:spcPct val="95000"/>
        </a:lnSpc>
        <a:spcBef>
          <a:spcPct val="0"/>
        </a:spcBef>
        <a:spcAft>
          <a:spcPct val="35000"/>
        </a:spcAft>
        <a:buFont typeface="Arial" panose="020B0604020202020204" pitchFamily="34" charset="0"/>
        <a:defRPr sz="2000" b="1">
          <a:solidFill>
            <a:srgbClr val="000000"/>
          </a:solidFill>
          <a:latin typeface="+mn-lt"/>
        </a:defRPr>
      </a:lvl2pPr>
      <a:lvl3pPr marL="3711575" indent="-228600" algn="l" rtl="0" eaLnBrk="0" fontAlgn="base" hangingPunct="0">
        <a:spcBef>
          <a:spcPct val="0"/>
        </a:spcBef>
        <a:spcAft>
          <a:spcPct val="0"/>
        </a:spcAft>
        <a:buFont typeface="Times" panose="02020603050405020304" pitchFamily="18" charset="0"/>
        <a:defRPr sz="2000">
          <a:solidFill>
            <a:schemeClr val="tx1"/>
          </a:solidFill>
          <a:latin typeface="+mn-lt"/>
        </a:defRPr>
      </a:lvl3pPr>
      <a:lvl4pPr marL="4054475" indent="-228600" algn="l" rtl="0" eaLnBrk="0" fontAlgn="base" hangingPunct="0">
        <a:spcBef>
          <a:spcPct val="0"/>
        </a:spcBef>
        <a:spcAft>
          <a:spcPct val="0"/>
        </a:spcAft>
        <a:buFont typeface="Times" panose="02020603050405020304" pitchFamily="18" charset="0"/>
        <a:defRPr sz="2000">
          <a:solidFill>
            <a:schemeClr val="tx1"/>
          </a:solidFill>
          <a:latin typeface="+mn-lt"/>
        </a:defRPr>
      </a:lvl4pPr>
      <a:lvl5pPr marL="4397375" indent="-228600" algn="l" rtl="0" eaLnBrk="0" fontAlgn="base" hangingPunct="0">
        <a:spcBef>
          <a:spcPct val="0"/>
        </a:spcBef>
        <a:spcAft>
          <a:spcPct val="0"/>
        </a:spcAft>
        <a:buFont typeface="Times" panose="02020603050405020304" pitchFamily="18" charset="0"/>
        <a:defRPr sz="2000">
          <a:solidFill>
            <a:schemeClr val="tx1"/>
          </a:solidFill>
          <a:latin typeface="+mn-lt"/>
        </a:defRPr>
      </a:lvl5pPr>
      <a:lvl6pPr marL="4854575" indent="-228600" algn="l" rtl="0" fontAlgn="base">
        <a:spcBef>
          <a:spcPct val="0"/>
        </a:spcBef>
        <a:spcAft>
          <a:spcPct val="0"/>
        </a:spcAft>
        <a:buFont typeface="Times" pitchFamily="18" charset="0"/>
        <a:defRPr sz="2000">
          <a:solidFill>
            <a:schemeClr val="tx1"/>
          </a:solidFill>
          <a:latin typeface="+mn-lt"/>
        </a:defRPr>
      </a:lvl6pPr>
      <a:lvl7pPr marL="5311775" indent="-228600" algn="l" rtl="0" fontAlgn="base">
        <a:spcBef>
          <a:spcPct val="0"/>
        </a:spcBef>
        <a:spcAft>
          <a:spcPct val="0"/>
        </a:spcAft>
        <a:buFont typeface="Times" pitchFamily="18" charset="0"/>
        <a:defRPr sz="2000">
          <a:solidFill>
            <a:schemeClr val="tx1"/>
          </a:solidFill>
          <a:latin typeface="+mn-lt"/>
        </a:defRPr>
      </a:lvl7pPr>
      <a:lvl8pPr marL="5768975" indent="-228600" algn="l" rtl="0" fontAlgn="base">
        <a:spcBef>
          <a:spcPct val="0"/>
        </a:spcBef>
        <a:spcAft>
          <a:spcPct val="0"/>
        </a:spcAft>
        <a:buFont typeface="Times" pitchFamily="18" charset="0"/>
        <a:defRPr sz="2000">
          <a:solidFill>
            <a:schemeClr val="tx1"/>
          </a:solidFill>
          <a:latin typeface="+mn-lt"/>
        </a:defRPr>
      </a:lvl8pPr>
      <a:lvl9pPr marL="6226175" indent="-228600" algn="l" rtl="0" fontAlgn="base">
        <a:spcBef>
          <a:spcPct val="0"/>
        </a:spcBef>
        <a:spcAft>
          <a:spcPct val="0"/>
        </a:spcAft>
        <a:buFont typeface="Times" pitchFamily="18" charset="0"/>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48194" name="Rectangle 2"/>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smtClean="0">
                <a:solidFill>
                  <a:schemeClr val="tx1"/>
                </a:solidFill>
              </a:defRPr>
            </a:lvl1pPr>
          </a:lstStyle>
          <a:p>
            <a:pPr>
              <a:defRPr/>
            </a:pPr>
            <a:fld id="{8DA7EC49-136C-4E62-BBE6-64170C99058F}" type="slidenum">
              <a:rPr lang="en-US" altLang="en-US"/>
              <a:pPr>
                <a:defRPr/>
              </a:pPr>
              <a:t>‹#›</a:t>
            </a:fld>
            <a:endParaRPr lang="en-US" altLang="en-US"/>
          </a:p>
        </p:txBody>
      </p:sp>
      <p:sp>
        <p:nvSpPr>
          <p:cNvPr id="5123" name="Rectangle 4"/>
          <p:cNvSpPr>
            <a:spLocks noGrp="1" noChangeArrowheads="1"/>
          </p:cNvSpPr>
          <p:nvPr>
            <p:ph type="title"/>
          </p:nvPr>
        </p:nvSpPr>
        <p:spPr bwMode="auto">
          <a:xfrm>
            <a:off x="914400" y="685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bodyPr>
          <a:lstStyle/>
          <a:p>
            <a:pPr lvl="0"/>
            <a:r>
              <a:rPr lang="en-US" altLang="en-US" smtClean="0"/>
              <a:t>Click to edit Master title style</a:t>
            </a:r>
          </a:p>
        </p:txBody>
      </p:sp>
      <p:sp>
        <p:nvSpPr>
          <p:cNvPr id="5124" name="AutoShape 6">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5125" name="AutoShape 7">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5126" name="Line 8"/>
          <p:cNvSpPr>
            <a:spLocks noChangeShapeType="1"/>
          </p:cNvSpPr>
          <p:nvPr userDrawn="1"/>
        </p:nvSpPr>
        <p:spPr bwMode="auto">
          <a:xfrm>
            <a:off x="914400" y="1600200"/>
            <a:ext cx="8229600" cy="0"/>
          </a:xfrm>
          <a:prstGeom prst="line">
            <a:avLst/>
          </a:prstGeom>
          <a:noFill/>
          <a:ln w="25400">
            <a:solidFill>
              <a:srgbClr val="5AD9B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127" name="Line 9"/>
          <p:cNvSpPr>
            <a:spLocks noChangeShapeType="1"/>
          </p:cNvSpPr>
          <p:nvPr userDrawn="1"/>
        </p:nvSpPr>
        <p:spPr bwMode="auto">
          <a:xfrm>
            <a:off x="0" y="5867400"/>
            <a:ext cx="8229600" cy="0"/>
          </a:xfrm>
          <a:prstGeom prst="line">
            <a:avLst/>
          </a:prstGeom>
          <a:noFill/>
          <a:ln w="25400">
            <a:solidFill>
              <a:srgbClr val="5AD9B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128" name="Rectangle 10"/>
          <p:cNvSpPr>
            <a:spLocks noGrp="1" noChangeArrowheads="1"/>
          </p:cNvSpPr>
          <p:nvPr>
            <p:ph type="body" idx="1"/>
          </p:nvPr>
        </p:nvSpPr>
        <p:spPr bwMode="auto">
          <a:xfrm>
            <a:off x="1371600" y="2320925"/>
            <a:ext cx="7239000" cy="206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129" name="Rectangle 11"/>
          <p:cNvSpPr>
            <a:spLocks noChangeArrowheads="1"/>
          </p:cNvSpPr>
          <p:nvPr userDrawn="1"/>
        </p:nvSpPr>
        <p:spPr bwMode="auto">
          <a:xfrm>
            <a:off x="5419725" y="6577013"/>
            <a:ext cx="3686175" cy="274637"/>
          </a:xfrm>
          <a:prstGeom prst="rect">
            <a:avLst/>
          </a:prstGeom>
          <a:noFill/>
          <a:ln>
            <a:noFill/>
          </a:ln>
          <a:effectLst/>
          <a:extLst>
            <a:ext uri="{909E8E84-426E-40DD-AFC4-6F175D3DCCD1}">
              <a14:hiddenFill xmlns:a14="http://schemas.microsoft.com/office/drawing/2010/main">
                <a:solidFill>
                  <a:srgbClr val="D0916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defRPr/>
            </a:pPr>
            <a:r>
              <a:rPr lang="en-US" altLang="en-US" sz="1200" smtClean="0">
                <a:solidFill>
                  <a:schemeClr val="tx1"/>
                </a:solidFill>
                <a:sym typeface="Symbol" panose="05050102010706020507" pitchFamily="18" charset="2"/>
              </a:rPr>
              <a:t></a:t>
            </a:r>
            <a:r>
              <a:rPr lang="en-US" altLang="en-US" sz="1200" smtClean="0">
                <a:solidFill>
                  <a:srgbClr val="000000"/>
                </a:solidFill>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Lst>
  <p:hf sldNum="0" hdr="0" dt="0"/>
  <p:txStyles>
    <p:titleStyle>
      <a:lvl1pPr algn="l" rtl="0" eaLnBrk="0" fontAlgn="base" hangingPunct="0">
        <a:spcBef>
          <a:spcPct val="0"/>
        </a:spcBef>
        <a:spcAft>
          <a:spcPct val="0"/>
        </a:spcAft>
        <a:defRPr sz="3600" b="1">
          <a:solidFill>
            <a:srgbClr val="5AD9B3"/>
          </a:solidFill>
          <a:latin typeface="+mj-lt"/>
          <a:ea typeface="+mj-ea"/>
          <a:cs typeface="+mj-cs"/>
        </a:defRPr>
      </a:lvl1pPr>
      <a:lvl2pPr algn="l" rtl="0" eaLnBrk="0" fontAlgn="base" hangingPunct="0">
        <a:spcBef>
          <a:spcPct val="0"/>
        </a:spcBef>
        <a:spcAft>
          <a:spcPct val="0"/>
        </a:spcAft>
        <a:defRPr sz="3600" b="1">
          <a:solidFill>
            <a:srgbClr val="5AD9B3"/>
          </a:solidFill>
          <a:latin typeface="Arial" charset="0"/>
        </a:defRPr>
      </a:lvl2pPr>
      <a:lvl3pPr algn="l" rtl="0" eaLnBrk="0" fontAlgn="base" hangingPunct="0">
        <a:spcBef>
          <a:spcPct val="0"/>
        </a:spcBef>
        <a:spcAft>
          <a:spcPct val="0"/>
        </a:spcAft>
        <a:defRPr sz="3600" b="1">
          <a:solidFill>
            <a:srgbClr val="5AD9B3"/>
          </a:solidFill>
          <a:latin typeface="Arial" charset="0"/>
        </a:defRPr>
      </a:lvl3pPr>
      <a:lvl4pPr algn="l" rtl="0" eaLnBrk="0" fontAlgn="base" hangingPunct="0">
        <a:spcBef>
          <a:spcPct val="0"/>
        </a:spcBef>
        <a:spcAft>
          <a:spcPct val="0"/>
        </a:spcAft>
        <a:defRPr sz="3600" b="1">
          <a:solidFill>
            <a:srgbClr val="5AD9B3"/>
          </a:solidFill>
          <a:latin typeface="Arial" charset="0"/>
        </a:defRPr>
      </a:lvl4pPr>
      <a:lvl5pPr algn="l" rtl="0" eaLnBrk="0" fontAlgn="base" hangingPunct="0">
        <a:spcBef>
          <a:spcPct val="0"/>
        </a:spcBef>
        <a:spcAft>
          <a:spcPct val="0"/>
        </a:spcAft>
        <a:defRPr sz="3600" b="1">
          <a:solidFill>
            <a:srgbClr val="5AD9B3"/>
          </a:solidFill>
          <a:latin typeface="Arial" charset="0"/>
        </a:defRPr>
      </a:lvl5pPr>
      <a:lvl6pPr marL="457200" algn="l" rtl="0" fontAlgn="base">
        <a:spcBef>
          <a:spcPct val="0"/>
        </a:spcBef>
        <a:spcAft>
          <a:spcPct val="0"/>
        </a:spcAft>
        <a:defRPr sz="3600" b="1">
          <a:solidFill>
            <a:srgbClr val="5AD9B3"/>
          </a:solidFill>
          <a:latin typeface="Arial" charset="0"/>
        </a:defRPr>
      </a:lvl6pPr>
      <a:lvl7pPr marL="914400" algn="l" rtl="0" fontAlgn="base">
        <a:spcBef>
          <a:spcPct val="0"/>
        </a:spcBef>
        <a:spcAft>
          <a:spcPct val="0"/>
        </a:spcAft>
        <a:defRPr sz="3600" b="1">
          <a:solidFill>
            <a:srgbClr val="5AD9B3"/>
          </a:solidFill>
          <a:latin typeface="Arial" charset="0"/>
        </a:defRPr>
      </a:lvl7pPr>
      <a:lvl8pPr marL="1371600" algn="l" rtl="0" fontAlgn="base">
        <a:spcBef>
          <a:spcPct val="0"/>
        </a:spcBef>
        <a:spcAft>
          <a:spcPct val="0"/>
        </a:spcAft>
        <a:defRPr sz="3600" b="1">
          <a:solidFill>
            <a:srgbClr val="5AD9B3"/>
          </a:solidFill>
          <a:latin typeface="Arial" charset="0"/>
        </a:defRPr>
      </a:lvl8pPr>
      <a:lvl9pPr marL="1828800" algn="l" rtl="0" fontAlgn="base">
        <a:spcBef>
          <a:spcPct val="0"/>
        </a:spcBef>
        <a:spcAft>
          <a:spcPct val="0"/>
        </a:spcAft>
        <a:defRPr sz="3600" b="1">
          <a:solidFill>
            <a:srgbClr val="5AD9B3"/>
          </a:solidFill>
          <a:latin typeface="Arial" charset="0"/>
        </a:defRPr>
      </a:lvl9pPr>
    </p:titleStyle>
    <p:bodyStyle>
      <a:lvl1pPr marL="342900" indent="-342900" algn="l" rtl="0" eaLnBrk="0" fontAlgn="base" hangingPunct="0">
        <a:lnSpc>
          <a:spcPct val="90000"/>
        </a:lnSpc>
        <a:spcBef>
          <a:spcPct val="0"/>
        </a:spcBef>
        <a:spcAft>
          <a:spcPct val="25000"/>
        </a:spcAft>
        <a:buClr>
          <a:schemeClr val="tx1"/>
        </a:buClr>
        <a:defRPr sz="2800" b="1">
          <a:solidFill>
            <a:srgbClr val="000000"/>
          </a:solidFill>
          <a:latin typeface="+mn-lt"/>
          <a:ea typeface="+mn-ea"/>
          <a:cs typeface="+mn-cs"/>
        </a:defRPr>
      </a:lvl1pPr>
      <a:lvl2pPr marL="463550" indent="-6350" algn="l" rtl="0" eaLnBrk="0" fontAlgn="base" hangingPunct="0">
        <a:spcBef>
          <a:spcPct val="0"/>
        </a:spcBef>
        <a:spcAft>
          <a:spcPct val="25000"/>
        </a:spcAft>
        <a:buClr>
          <a:schemeClr val="tx1"/>
        </a:buClr>
        <a:buFont typeface="Arial" panose="020B0604020202020204" pitchFamily="34" charset="0"/>
        <a:defRPr sz="2200" b="1">
          <a:solidFill>
            <a:srgbClr val="000000"/>
          </a:solidFill>
          <a:latin typeface="+mn-lt"/>
        </a:defRPr>
      </a:lvl2pPr>
      <a:lvl3pPr marL="914400" algn="l" rtl="0" eaLnBrk="0" fontAlgn="base" hangingPunct="0">
        <a:spcBef>
          <a:spcPct val="0"/>
        </a:spcBef>
        <a:spcAft>
          <a:spcPct val="25000"/>
        </a:spcAft>
        <a:buClr>
          <a:schemeClr val="tx1"/>
        </a:buClr>
        <a:defRPr sz="2000" b="1">
          <a:solidFill>
            <a:schemeClr val="tx1"/>
          </a:solidFill>
          <a:latin typeface="+mn-lt"/>
        </a:defRPr>
      </a:lvl3pPr>
      <a:lvl4pPr marL="1377950" indent="-6350" algn="l" rtl="0" eaLnBrk="0" fontAlgn="base" hangingPunct="0">
        <a:spcBef>
          <a:spcPct val="0"/>
        </a:spcBef>
        <a:spcAft>
          <a:spcPct val="25000"/>
        </a:spcAft>
        <a:buClr>
          <a:schemeClr val="tx1"/>
        </a:buClr>
        <a:buFont typeface="Arial" panose="020B0604020202020204" pitchFamily="34" charset="0"/>
        <a:defRPr sz="2000" b="1">
          <a:solidFill>
            <a:schemeClr val="tx1"/>
          </a:solidFill>
          <a:latin typeface="+mn-lt"/>
        </a:defRPr>
      </a:lvl4pPr>
      <a:lvl5pPr marL="1828800" algn="l" rtl="0" eaLnBrk="0" fontAlgn="base" hangingPunct="0">
        <a:spcBef>
          <a:spcPct val="0"/>
        </a:spcBef>
        <a:spcAft>
          <a:spcPct val="25000"/>
        </a:spcAft>
        <a:buClr>
          <a:schemeClr val="tx1"/>
        </a:buClr>
        <a:defRPr sz="2000" b="1">
          <a:solidFill>
            <a:schemeClr val="tx1"/>
          </a:solidFill>
          <a:latin typeface="+mn-lt"/>
        </a:defRPr>
      </a:lvl5pPr>
      <a:lvl6pPr marL="2286000" algn="l" rtl="0" fontAlgn="base">
        <a:spcBef>
          <a:spcPct val="0"/>
        </a:spcBef>
        <a:spcAft>
          <a:spcPct val="25000"/>
        </a:spcAft>
        <a:buClr>
          <a:schemeClr val="tx1"/>
        </a:buClr>
        <a:defRPr sz="2000" b="1">
          <a:solidFill>
            <a:schemeClr val="tx1"/>
          </a:solidFill>
          <a:latin typeface="+mn-lt"/>
        </a:defRPr>
      </a:lvl6pPr>
      <a:lvl7pPr marL="2743200" algn="l" rtl="0" fontAlgn="base">
        <a:spcBef>
          <a:spcPct val="0"/>
        </a:spcBef>
        <a:spcAft>
          <a:spcPct val="25000"/>
        </a:spcAft>
        <a:buClr>
          <a:schemeClr val="tx1"/>
        </a:buClr>
        <a:defRPr sz="2000" b="1">
          <a:solidFill>
            <a:schemeClr val="tx1"/>
          </a:solidFill>
          <a:latin typeface="+mn-lt"/>
        </a:defRPr>
      </a:lvl7pPr>
      <a:lvl8pPr marL="3200400" algn="l" rtl="0" fontAlgn="base">
        <a:spcBef>
          <a:spcPct val="0"/>
        </a:spcBef>
        <a:spcAft>
          <a:spcPct val="25000"/>
        </a:spcAft>
        <a:buClr>
          <a:schemeClr val="tx1"/>
        </a:buClr>
        <a:defRPr sz="2000" b="1">
          <a:solidFill>
            <a:schemeClr val="tx1"/>
          </a:solidFill>
          <a:latin typeface="+mn-lt"/>
        </a:defRPr>
      </a:lvl8pPr>
      <a:lvl9pPr marL="3657600" algn="l" rtl="0" fontAlgn="base">
        <a:spcBef>
          <a:spcPct val="0"/>
        </a:spcBef>
        <a:spcAft>
          <a:spcPct val="25000"/>
        </a:spcAft>
        <a:buClr>
          <a:schemeClr val="tx1"/>
        </a:buCl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6370" name="Rectangle 2"/>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smtClean="0">
                <a:solidFill>
                  <a:schemeClr val="tx1"/>
                </a:solidFill>
              </a:defRPr>
            </a:lvl1pPr>
          </a:lstStyle>
          <a:p>
            <a:pPr>
              <a:defRPr/>
            </a:pPr>
            <a:fld id="{EC1B1A8A-BD47-41E4-B401-6DC13900E027}" type="slidenum">
              <a:rPr lang="en-US" altLang="en-US"/>
              <a:pPr>
                <a:defRPr/>
              </a:pPr>
              <a:t>‹#›</a:t>
            </a:fld>
            <a:endParaRPr lang="en-US" altLang="en-US"/>
          </a:p>
        </p:txBody>
      </p:sp>
      <p:sp>
        <p:nvSpPr>
          <p:cNvPr id="6147" name="Rectangle 6"/>
          <p:cNvSpPr>
            <a:spLocks noGrp="1" noChangeArrowheads="1"/>
          </p:cNvSpPr>
          <p:nvPr>
            <p:ph type="title"/>
          </p:nvPr>
        </p:nvSpPr>
        <p:spPr bwMode="auto">
          <a:xfrm>
            <a:off x="228600" y="5334000"/>
            <a:ext cx="8686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bodyPr>
          <a:lstStyle/>
          <a:p>
            <a:pPr lvl="0"/>
            <a:r>
              <a:rPr lang="en-US" altLang="en-US" smtClean="0"/>
              <a:t>Click to edit Master title style</a:t>
            </a:r>
          </a:p>
        </p:txBody>
      </p:sp>
      <p:sp>
        <p:nvSpPr>
          <p:cNvPr id="6148" name="AutoShape 9">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6149" name="AutoShape 10">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6150" name="Rectangle 11"/>
          <p:cNvSpPr>
            <a:spLocks noChangeArrowheads="1"/>
          </p:cNvSpPr>
          <p:nvPr userDrawn="1"/>
        </p:nvSpPr>
        <p:spPr bwMode="auto">
          <a:xfrm>
            <a:off x="5419725" y="6577013"/>
            <a:ext cx="3686175" cy="274637"/>
          </a:xfrm>
          <a:prstGeom prst="rect">
            <a:avLst/>
          </a:prstGeom>
          <a:noFill/>
          <a:ln>
            <a:noFill/>
          </a:ln>
          <a:effectLst/>
          <a:extLst>
            <a:ext uri="{909E8E84-426E-40DD-AFC4-6F175D3DCCD1}">
              <a14:hiddenFill xmlns:a14="http://schemas.microsoft.com/office/drawing/2010/main">
                <a:solidFill>
                  <a:srgbClr val="D0916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defRPr/>
            </a:pPr>
            <a:r>
              <a:rPr lang="en-US" altLang="en-US" sz="1200" smtClean="0">
                <a:solidFill>
                  <a:schemeClr val="tx1"/>
                </a:solidFill>
                <a:sym typeface="Symbol" panose="05050102010706020507" pitchFamily="18" charset="2"/>
              </a:rPr>
              <a:t></a:t>
            </a:r>
            <a:r>
              <a:rPr lang="en-US" altLang="en-US" sz="1200" smtClean="0">
                <a:solidFill>
                  <a:srgbClr val="000000"/>
                </a:solidFill>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Lst>
  <p:hf sldNum="0" hdr="0" dt="0"/>
  <p:txStyles>
    <p:titleStyle>
      <a:lvl1pPr algn="ctr" rtl="0" eaLnBrk="0" fontAlgn="base" hangingPunct="0">
        <a:lnSpc>
          <a:spcPct val="95000"/>
        </a:lnSpc>
        <a:spcBef>
          <a:spcPct val="0"/>
        </a:spcBef>
        <a:spcAft>
          <a:spcPct val="0"/>
        </a:spcAft>
        <a:defRPr sz="1600">
          <a:solidFill>
            <a:schemeClr val="tx1"/>
          </a:solidFill>
          <a:latin typeface="+mj-lt"/>
          <a:ea typeface="+mj-ea"/>
          <a:cs typeface="+mj-cs"/>
        </a:defRPr>
      </a:lvl1pPr>
      <a:lvl2pPr algn="ctr" rtl="0" eaLnBrk="0" fontAlgn="base" hangingPunct="0">
        <a:lnSpc>
          <a:spcPct val="95000"/>
        </a:lnSpc>
        <a:spcBef>
          <a:spcPct val="0"/>
        </a:spcBef>
        <a:spcAft>
          <a:spcPct val="0"/>
        </a:spcAft>
        <a:defRPr sz="1600">
          <a:solidFill>
            <a:schemeClr val="tx1"/>
          </a:solidFill>
          <a:latin typeface="Arial" charset="0"/>
        </a:defRPr>
      </a:lvl2pPr>
      <a:lvl3pPr algn="ctr" rtl="0" eaLnBrk="0" fontAlgn="base" hangingPunct="0">
        <a:lnSpc>
          <a:spcPct val="95000"/>
        </a:lnSpc>
        <a:spcBef>
          <a:spcPct val="0"/>
        </a:spcBef>
        <a:spcAft>
          <a:spcPct val="0"/>
        </a:spcAft>
        <a:defRPr sz="1600">
          <a:solidFill>
            <a:schemeClr val="tx1"/>
          </a:solidFill>
          <a:latin typeface="Arial" charset="0"/>
        </a:defRPr>
      </a:lvl3pPr>
      <a:lvl4pPr algn="ctr" rtl="0" eaLnBrk="0" fontAlgn="base" hangingPunct="0">
        <a:lnSpc>
          <a:spcPct val="95000"/>
        </a:lnSpc>
        <a:spcBef>
          <a:spcPct val="0"/>
        </a:spcBef>
        <a:spcAft>
          <a:spcPct val="0"/>
        </a:spcAft>
        <a:defRPr sz="1600">
          <a:solidFill>
            <a:schemeClr val="tx1"/>
          </a:solidFill>
          <a:latin typeface="Arial" charset="0"/>
        </a:defRPr>
      </a:lvl4pPr>
      <a:lvl5pPr algn="ctr" rtl="0" eaLnBrk="0" fontAlgn="base" hangingPunct="0">
        <a:lnSpc>
          <a:spcPct val="95000"/>
        </a:lnSpc>
        <a:spcBef>
          <a:spcPct val="0"/>
        </a:spcBef>
        <a:spcAft>
          <a:spcPct val="0"/>
        </a:spcAft>
        <a:defRPr sz="1600">
          <a:solidFill>
            <a:schemeClr val="tx1"/>
          </a:solidFill>
          <a:latin typeface="Arial" charset="0"/>
        </a:defRPr>
      </a:lvl5pPr>
      <a:lvl6pPr marL="457200" algn="ctr" rtl="0" fontAlgn="base">
        <a:lnSpc>
          <a:spcPct val="95000"/>
        </a:lnSpc>
        <a:spcBef>
          <a:spcPct val="0"/>
        </a:spcBef>
        <a:spcAft>
          <a:spcPct val="0"/>
        </a:spcAft>
        <a:defRPr sz="1600">
          <a:solidFill>
            <a:schemeClr val="tx1"/>
          </a:solidFill>
          <a:latin typeface="Arial" charset="0"/>
        </a:defRPr>
      </a:lvl6pPr>
      <a:lvl7pPr marL="914400" algn="ctr" rtl="0" fontAlgn="base">
        <a:lnSpc>
          <a:spcPct val="95000"/>
        </a:lnSpc>
        <a:spcBef>
          <a:spcPct val="0"/>
        </a:spcBef>
        <a:spcAft>
          <a:spcPct val="0"/>
        </a:spcAft>
        <a:defRPr sz="1600">
          <a:solidFill>
            <a:schemeClr val="tx1"/>
          </a:solidFill>
          <a:latin typeface="Arial" charset="0"/>
        </a:defRPr>
      </a:lvl7pPr>
      <a:lvl8pPr marL="1371600" algn="ctr" rtl="0" fontAlgn="base">
        <a:lnSpc>
          <a:spcPct val="95000"/>
        </a:lnSpc>
        <a:spcBef>
          <a:spcPct val="0"/>
        </a:spcBef>
        <a:spcAft>
          <a:spcPct val="0"/>
        </a:spcAft>
        <a:defRPr sz="1600">
          <a:solidFill>
            <a:schemeClr val="tx1"/>
          </a:solidFill>
          <a:latin typeface="Arial" charset="0"/>
        </a:defRPr>
      </a:lvl8pPr>
      <a:lvl9pPr marL="1828800" algn="ctr" rtl="0" fontAlgn="base">
        <a:lnSpc>
          <a:spcPct val="95000"/>
        </a:lnSpc>
        <a:spcBef>
          <a:spcPct val="0"/>
        </a:spcBef>
        <a:spcAft>
          <a:spcPct val="0"/>
        </a:spcAft>
        <a:defRPr sz="1600">
          <a:solidFill>
            <a:schemeClr val="tx1"/>
          </a:solidFill>
          <a:latin typeface="Arial" charset="0"/>
        </a:defRPr>
      </a:lvl9pPr>
    </p:titleStyle>
    <p:bodyStyle>
      <a:lvl1pPr marL="228600" indent="-228600" algn="l" rtl="0" eaLnBrk="0" fontAlgn="base" hangingPunct="0">
        <a:spcBef>
          <a:spcPct val="0"/>
        </a:spcBef>
        <a:spcAft>
          <a:spcPct val="25000"/>
        </a:spcAft>
        <a:buClr>
          <a:schemeClr val="tx1"/>
        </a:buClr>
        <a:defRPr sz="3000" b="1" i="1">
          <a:solidFill>
            <a:srgbClr val="4E87C6"/>
          </a:solidFill>
          <a:latin typeface="+mn-lt"/>
          <a:ea typeface="+mn-ea"/>
          <a:cs typeface="+mn-cs"/>
        </a:defRPr>
      </a:lvl1pPr>
      <a:lvl2pPr marL="685800" indent="-228600" algn="l" rtl="0" eaLnBrk="0" fontAlgn="base" hangingPunct="0">
        <a:spcBef>
          <a:spcPct val="0"/>
        </a:spcBef>
        <a:spcAft>
          <a:spcPct val="25000"/>
        </a:spcAft>
        <a:buClr>
          <a:schemeClr val="tx1"/>
        </a:buClr>
        <a:buFont typeface="Arial" panose="020B0604020202020204" pitchFamily="34" charset="0"/>
        <a:defRPr sz="3000" b="1" i="1">
          <a:solidFill>
            <a:srgbClr val="4E87C6"/>
          </a:solidFill>
          <a:latin typeface="+mn-lt"/>
        </a:defRPr>
      </a:lvl2pPr>
      <a:lvl3pPr marL="1143000" indent="-228600" algn="l" rtl="0" eaLnBrk="0" fontAlgn="base" hangingPunct="0">
        <a:spcBef>
          <a:spcPct val="0"/>
        </a:spcBef>
        <a:spcAft>
          <a:spcPct val="25000"/>
        </a:spcAft>
        <a:buClr>
          <a:schemeClr val="tx1"/>
        </a:buClr>
        <a:defRPr sz="3000" b="1" i="1">
          <a:solidFill>
            <a:srgbClr val="4E87C6"/>
          </a:solidFill>
          <a:latin typeface="+mn-lt"/>
        </a:defRPr>
      </a:lvl3pPr>
      <a:lvl4pPr marL="1600200" indent="-228600" algn="l" rtl="0" eaLnBrk="0" fontAlgn="base" hangingPunct="0">
        <a:spcBef>
          <a:spcPct val="0"/>
        </a:spcBef>
        <a:spcAft>
          <a:spcPct val="25000"/>
        </a:spcAft>
        <a:buClr>
          <a:schemeClr val="tx1"/>
        </a:buClr>
        <a:buFont typeface="Arial" panose="020B0604020202020204" pitchFamily="34" charset="0"/>
        <a:defRPr sz="3000" b="1" i="1">
          <a:solidFill>
            <a:srgbClr val="4E87C6"/>
          </a:solidFill>
          <a:latin typeface="+mn-lt"/>
        </a:defRPr>
      </a:lvl4pPr>
      <a:lvl5pPr marL="2057400" indent="-228600" algn="l" rtl="0" eaLnBrk="0" fontAlgn="base" hangingPunct="0">
        <a:spcBef>
          <a:spcPct val="0"/>
        </a:spcBef>
        <a:spcAft>
          <a:spcPct val="25000"/>
        </a:spcAft>
        <a:buClr>
          <a:schemeClr val="tx1"/>
        </a:buClr>
        <a:defRPr sz="3000" b="1" i="1">
          <a:solidFill>
            <a:srgbClr val="4E87C6"/>
          </a:solidFill>
          <a:latin typeface="+mn-lt"/>
        </a:defRPr>
      </a:lvl5pPr>
      <a:lvl6pPr marL="2514600" indent="-228600" algn="l" rtl="0" fontAlgn="base">
        <a:spcBef>
          <a:spcPct val="0"/>
        </a:spcBef>
        <a:spcAft>
          <a:spcPct val="25000"/>
        </a:spcAft>
        <a:buClr>
          <a:schemeClr val="tx1"/>
        </a:buClr>
        <a:defRPr sz="3000" b="1" i="1">
          <a:solidFill>
            <a:srgbClr val="4E87C6"/>
          </a:solidFill>
          <a:latin typeface="+mn-lt"/>
        </a:defRPr>
      </a:lvl6pPr>
      <a:lvl7pPr marL="2971800" indent="-228600" algn="l" rtl="0" fontAlgn="base">
        <a:spcBef>
          <a:spcPct val="0"/>
        </a:spcBef>
        <a:spcAft>
          <a:spcPct val="25000"/>
        </a:spcAft>
        <a:buClr>
          <a:schemeClr val="tx1"/>
        </a:buClr>
        <a:defRPr sz="3000" b="1" i="1">
          <a:solidFill>
            <a:srgbClr val="4E87C6"/>
          </a:solidFill>
          <a:latin typeface="+mn-lt"/>
        </a:defRPr>
      </a:lvl7pPr>
      <a:lvl8pPr marL="3429000" indent="-228600" algn="l" rtl="0" fontAlgn="base">
        <a:spcBef>
          <a:spcPct val="0"/>
        </a:spcBef>
        <a:spcAft>
          <a:spcPct val="25000"/>
        </a:spcAft>
        <a:buClr>
          <a:schemeClr val="tx1"/>
        </a:buClr>
        <a:defRPr sz="3000" b="1" i="1">
          <a:solidFill>
            <a:srgbClr val="4E87C6"/>
          </a:solidFill>
          <a:latin typeface="+mn-lt"/>
        </a:defRPr>
      </a:lvl8pPr>
      <a:lvl9pPr marL="3886200" indent="-228600" algn="l" rtl="0" fontAlgn="base">
        <a:spcBef>
          <a:spcPct val="0"/>
        </a:spcBef>
        <a:spcAft>
          <a:spcPct val="25000"/>
        </a:spcAft>
        <a:buClr>
          <a:schemeClr val="tx1"/>
        </a:buClr>
        <a:defRPr sz="3000" b="1" i="1">
          <a:solidFill>
            <a:srgbClr val="4E87C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bwMode="auto">
          <a:xfrm>
            <a:off x="7162800" y="1166813"/>
            <a:ext cx="1981200" cy="210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spAutoFit/>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171" name="Rectangle 3"/>
          <p:cNvSpPr>
            <a:spLocks noGrp="1" noChangeArrowheads="1"/>
          </p:cNvSpPr>
          <p:nvPr>
            <p:ph type="title"/>
          </p:nvPr>
        </p:nvSpPr>
        <p:spPr bwMode="auto">
          <a:xfrm>
            <a:off x="7086600" y="152400"/>
            <a:ext cx="2057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en-US" smtClean="0"/>
              <a:t>Click to edit Master title style</a:t>
            </a:r>
          </a:p>
        </p:txBody>
      </p:sp>
      <p:sp>
        <p:nvSpPr>
          <p:cNvPr id="193540" name="Rectangle 4"/>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smtClean="0">
                <a:solidFill>
                  <a:schemeClr val="tx1"/>
                </a:solidFill>
              </a:defRPr>
            </a:lvl1pPr>
          </a:lstStyle>
          <a:p>
            <a:pPr>
              <a:defRPr/>
            </a:pPr>
            <a:fld id="{F422A2D7-9BCD-4745-8F09-1C5CD98B9116}" type="slidenum">
              <a:rPr lang="en-US" altLang="en-US"/>
              <a:pPr>
                <a:defRPr/>
              </a:pPr>
              <a:t>‹#›</a:t>
            </a:fld>
            <a:endParaRPr lang="en-US" altLang="en-US"/>
          </a:p>
        </p:txBody>
      </p:sp>
      <p:sp>
        <p:nvSpPr>
          <p:cNvPr id="7173" name="Rectangle 7"/>
          <p:cNvSpPr>
            <a:spLocks noChangeArrowheads="1"/>
          </p:cNvSpPr>
          <p:nvPr/>
        </p:nvSpPr>
        <p:spPr bwMode="auto">
          <a:xfrm>
            <a:off x="7010400" y="63246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341313" algn="l"/>
                <a:tab pos="741363" algn="l"/>
              </a:tabLst>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tabLst>
                <a:tab pos="341313" algn="l"/>
                <a:tab pos="741363" algn="l"/>
              </a:tabLst>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tabLst>
                <a:tab pos="341313" algn="l"/>
                <a:tab pos="741363" algn="l"/>
              </a:tabLst>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tabLst>
                <a:tab pos="341313" algn="l"/>
                <a:tab pos="741363" algn="l"/>
              </a:tabLst>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tabLst>
                <a:tab pos="341313" algn="l"/>
                <a:tab pos="741363" algn="l"/>
              </a:tabLst>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9pPr>
          </a:lstStyle>
          <a:p>
            <a:pPr algn="r" eaLnBrk="1" hangingPunct="1">
              <a:spcBef>
                <a:spcPct val="50000"/>
              </a:spcBef>
              <a:defRPr/>
            </a:pPr>
            <a:r>
              <a:rPr lang="en-US" altLang="en-US" sz="1200" smtClean="0">
                <a:solidFill>
                  <a:schemeClr val="tx1"/>
                </a:solidFill>
                <a:sym typeface="Symbol" panose="05050102010706020507" pitchFamily="18" charset="2"/>
              </a:rPr>
              <a:t></a:t>
            </a:r>
            <a:r>
              <a:rPr lang="en-US" altLang="en-US" sz="1200" smtClean="0">
                <a:solidFill>
                  <a:schemeClr val="tx1"/>
                </a:solidFill>
              </a:rPr>
              <a:t> 2008 Pearson Education, Inc.  All rights reserved.</a:t>
            </a:r>
          </a:p>
        </p:txBody>
      </p:sp>
      <p:sp>
        <p:nvSpPr>
          <p:cNvPr id="7174" name="AutoShape 8">
            <a:hlinkClick r:id="" action="ppaction://hlinkshowjump?jump=nextslide" highlightClick="1"/>
          </p:cNvPr>
          <p:cNvSpPr>
            <a:spLocks noChangeArrowheads="1"/>
          </p:cNvSpPr>
          <p:nvPr userDrawn="1"/>
        </p:nvSpPr>
        <p:spPr bwMode="auto">
          <a:xfrm>
            <a:off x="8458200" y="60960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7175" name="AutoShape 9">
            <a:hlinkClick r:id="" action="ppaction://hlinkshowjump?jump=previousslide" highlightClick="1"/>
          </p:cNvPr>
          <p:cNvSpPr>
            <a:spLocks noChangeArrowheads="1"/>
          </p:cNvSpPr>
          <p:nvPr userDrawn="1"/>
        </p:nvSpPr>
        <p:spPr bwMode="auto">
          <a:xfrm rot="10800000">
            <a:off x="8077200" y="60960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Tree>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hf sldNum="0" hdr="0" dt="0"/>
  <p:txStyles>
    <p:titleStyle>
      <a:lvl1pPr algn="l" rtl="0" eaLnBrk="0" fontAlgn="base" hangingPunct="0">
        <a:spcBef>
          <a:spcPct val="0"/>
        </a:spcBef>
        <a:spcAft>
          <a:spcPct val="0"/>
        </a:spcAft>
        <a:defRPr sz="2000" u="sng">
          <a:solidFill>
            <a:schemeClr val="tx2"/>
          </a:solidFill>
          <a:latin typeface="+mj-lt"/>
          <a:ea typeface="+mj-ea"/>
          <a:cs typeface="+mj-cs"/>
        </a:defRPr>
      </a:lvl1pPr>
      <a:lvl2pPr algn="l" rtl="0" eaLnBrk="0" fontAlgn="base" hangingPunct="0">
        <a:spcBef>
          <a:spcPct val="0"/>
        </a:spcBef>
        <a:spcAft>
          <a:spcPct val="0"/>
        </a:spcAft>
        <a:defRPr sz="2000" u="sng">
          <a:solidFill>
            <a:schemeClr val="tx2"/>
          </a:solidFill>
          <a:latin typeface="Arial" charset="0"/>
        </a:defRPr>
      </a:lvl2pPr>
      <a:lvl3pPr algn="l" rtl="0" eaLnBrk="0" fontAlgn="base" hangingPunct="0">
        <a:spcBef>
          <a:spcPct val="0"/>
        </a:spcBef>
        <a:spcAft>
          <a:spcPct val="0"/>
        </a:spcAft>
        <a:defRPr sz="2000" u="sng">
          <a:solidFill>
            <a:schemeClr val="tx2"/>
          </a:solidFill>
          <a:latin typeface="Arial" charset="0"/>
        </a:defRPr>
      </a:lvl3pPr>
      <a:lvl4pPr algn="l" rtl="0" eaLnBrk="0" fontAlgn="base" hangingPunct="0">
        <a:spcBef>
          <a:spcPct val="0"/>
        </a:spcBef>
        <a:spcAft>
          <a:spcPct val="0"/>
        </a:spcAft>
        <a:defRPr sz="2000" u="sng">
          <a:solidFill>
            <a:schemeClr val="tx2"/>
          </a:solidFill>
          <a:latin typeface="Arial" charset="0"/>
        </a:defRPr>
      </a:lvl4pPr>
      <a:lvl5pPr algn="l" rtl="0" eaLnBrk="0" fontAlgn="base" hangingPunct="0">
        <a:spcBef>
          <a:spcPct val="0"/>
        </a:spcBef>
        <a:spcAft>
          <a:spcPct val="0"/>
        </a:spcAft>
        <a:defRPr sz="2000" u="sng">
          <a:solidFill>
            <a:schemeClr val="tx2"/>
          </a:solidFill>
          <a:latin typeface="Arial" charset="0"/>
        </a:defRPr>
      </a:lvl5pPr>
      <a:lvl6pPr marL="457200" algn="l" rtl="0" fontAlgn="base">
        <a:spcBef>
          <a:spcPct val="0"/>
        </a:spcBef>
        <a:spcAft>
          <a:spcPct val="0"/>
        </a:spcAft>
        <a:defRPr sz="2000" u="sng">
          <a:solidFill>
            <a:schemeClr val="tx2"/>
          </a:solidFill>
          <a:latin typeface="Arial" charset="0"/>
        </a:defRPr>
      </a:lvl6pPr>
      <a:lvl7pPr marL="914400" algn="l" rtl="0" fontAlgn="base">
        <a:spcBef>
          <a:spcPct val="0"/>
        </a:spcBef>
        <a:spcAft>
          <a:spcPct val="0"/>
        </a:spcAft>
        <a:defRPr sz="2000" u="sng">
          <a:solidFill>
            <a:schemeClr val="tx2"/>
          </a:solidFill>
          <a:latin typeface="Arial" charset="0"/>
        </a:defRPr>
      </a:lvl7pPr>
      <a:lvl8pPr marL="1371600" algn="l" rtl="0" fontAlgn="base">
        <a:spcBef>
          <a:spcPct val="0"/>
        </a:spcBef>
        <a:spcAft>
          <a:spcPct val="0"/>
        </a:spcAft>
        <a:defRPr sz="2000" u="sng">
          <a:solidFill>
            <a:schemeClr val="tx2"/>
          </a:solidFill>
          <a:latin typeface="Arial" charset="0"/>
        </a:defRPr>
      </a:lvl8pPr>
      <a:lvl9pPr marL="1828800" algn="l" rtl="0" fontAlgn="base">
        <a:spcBef>
          <a:spcPct val="0"/>
        </a:spcBef>
        <a:spcAft>
          <a:spcPct val="0"/>
        </a:spcAft>
        <a:defRPr sz="2000" u="sng">
          <a:solidFill>
            <a:schemeClr val="tx2"/>
          </a:solidFill>
          <a:latin typeface="Arial" charset="0"/>
        </a:defRPr>
      </a:lvl9pPr>
    </p:titleStyle>
    <p:bodyStyle>
      <a:lvl1pPr marL="342900" indent="-342900" algn="l" rtl="0" eaLnBrk="0" fontAlgn="base" hangingPunct="0">
        <a:spcBef>
          <a:spcPct val="0"/>
        </a:spcBef>
        <a:spcAft>
          <a:spcPts val="1600"/>
        </a:spcAft>
        <a:defRPr sz="1400" b="1">
          <a:solidFill>
            <a:schemeClr val="tx1"/>
          </a:solidFill>
          <a:latin typeface="+mn-lt"/>
          <a:ea typeface="+mn-ea"/>
          <a:cs typeface="+mn-cs"/>
        </a:defRPr>
      </a:lvl1pPr>
      <a:lvl2pPr marL="115888" indent="-1588" algn="l" rtl="0" eaLnBrk="0" fontAlgn="base" hangingPunct="0">
        <a:spcBef>
          <a:spcPct val="20000"/>
        </a:spcBef>
        <a:spcAft>
          <a:spcPct val="0"/>
        </a:spcAft>
        <a:defRPr sz="1600">
          <a:solidFill>
            <a:schemeClr val="tx1"/>
          </a:solidFill>
          <a:latin typeface="Times New Roman" pitchFamily="18" charset="0"/>
        </a:defRPr>
      </a:lvl2pPr>
      <a:lvl3pPr marL="463550" indent="450850" algn="l" rtl="0" eaLnBrk="0" fontAlgn="base" hangingPunct="0">
        <a:spcBef>
          <a:spcPct val="20000"/>
        </a:spcBef>
        <a:spcAft>
          <a:spcPct val="0"/>
        </a:spcAft>
        <a:defRPr sz="2000" b="1" i="1">
          <a:solidFill>
            <a:schemeClr val="tx1"/>
          </a:solidFill>
          <a:latin typeface="Times New Roman" pitchFamily="18" charset="0"/>
        </a:defRPr>
      </a:lvl3pPr>
      <a:lvl4pPr marL="682625" indent="688975" algn="l" rtl="0" eaLnBrk="0" fontAlgn="base" hangingPunct="0">
        <a:spcBef>
          <a:spcPct val="20000"/>
        </a:spcBef>
        <a:spcAft>
          <a:spcPct val="0"/>
        </a:spcAft>
        <a:defRPr sz="2000" b="1" i="1">
          <a:solidFill>
            <a:schemeClr val="tx1"/>
          </a:solidFill>
          <a:latin typeface="Times New Roman" pitchFamily="18" charset="0"/>
        </a:defRPr>
      </a:lvl4pPr>
      <a:lvl5pPr marL="863600" indent="965200" algn="l" rtl="0" eaLnBrk="0" fontAlgn="base" hangingPunct="0">
        <a:spcBef>
          <a:spcPct val="20000"/>
        </a:spcBef>
        <a:spcAft>
          <a:spcPct val="0"/>
        </a:spcAft>
        <a:defRPr sz="2000" b="1" i="1">
          <a:solidFill>
            <a:schemeClr val="tx1"/>
          </a:solidFill>
          <a:latin typeface="Times New Roman" pitchFamily="18" charset="0"/>
        </a:defRPr>
      </a:lvl5pPr>
      <a:lvl6pPr marL="1320800" algn="l" rtl="0" fontAlgn="base">
        <a:spcBef>
          <a:spcPct val="20000"/>
        </a:spcBef>
        <a:spcAft>
          <a:spcPct val="0"/>
        </a:spcAft>
        <a:defRPr sz="2000" b="1" i="1">
          <a:solidFill>
            <a:schemeClr val="tx1"/>
          </a:solidFill>
          <a:latin typeface="Times New Roman" pitchFamily="18" charset="0"/>
        </a:defRPr>
      </a:lvl6pPr>
      <a:lvl7pPr marL="1778000" algn="l" rtl="0" fontAlgn="base">
        <a:spcBef>
          <a:spcPct val="20000"/>
        </a:spcBef>
        <a:spcAft>
          <a:spcPct val="0"/>
        </a:spcAft>
        <a:defRPr sz="2000" b="1" i="1">
          <a:solidFill>
            <a:schemeClr val="tx1"/>
          </a:solidFill>
          <a:latin typeface="Times New Roman" pitchFamily="18" charset="0"/>
        </a:defRPr>
      </a:lvl7pPr>
      <a:lvl8pPr marL="2235200" algn="l" rtl="0" fontAlgn="base">
        <a:spcBef>
          <a:spcPct val="20000"/>
        </a:spcBef>
        <a:spcAft>
          <a:spcPct val="0"/>
        </a:spcAft>
        <a:defRPr sz="2000" b="1" i="1">
          <a:solidFill>
            <a:schemeClr val="tx1"/>
          </a:solidFill>
          <a:latin typeface="Times New Roman" pitchFamily="18" charset="0"/>
        </a:defRPr>
      </a:lvl8pPr>
      <a:lvl9pPr marL="2692400" algn="l" rtl="0" fontAlgn="base">
        <a:spcBef>
          <a:spcPct val="20000"/>
        </a:spcBef>
        <a:spcAft>
          <a:spcPct val="0"/>
        </a:spcAft>
        <a:defRPr sz="2000" b="1" i="1">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7634" name="Rectangle 2"/>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smtClean="0">
                <a:solidFill>
                  <a:schemeClr val="tx1"/>
                </a:solidFill>
              </a:defRPr>
            </a:lvl1pPr>
          </a:lstStyle>
          <a:p>
            <a:pPr>
              <a:defRPr/>
            </a:pPr>
            <a:fld id="{C67127EB-930C-4D74-AD3E-B02BB5B543D0}" type="slidenum">
              <a:rPr lang="en-US" altLang="en-US"/>
              <a:pPr>
                <a:defRPr/>
              </a:pPr>
              <a:t>‹#›</a:t>
            </a:fld>
            <a:endParaRPr lang="en-US" altLang="en-US"/>
          </a:p>
        </p:txBody>
      </p:sp>
      <p:sp>
        <p:nvSpPr>
          <p:cNvPr id="8195" name="Rectangle 6"/>
          <p:cNvSpPr>
            <a:spLocks noGrp="1" noChangeArrowheads="1"/>
          </p:cNvSpPr>
          <p:nvPr>
            <p:ph type="title"/>
          </p:nvPr>
        </p:nvSpPr>
        <p:spPr bwMode="auto">
          <a:xfrm>
            <a:off x="228600" y="5334000"/>
            <a:ext cx="8686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bodyPr>
          <a:lstStyle/>
          <a:p>
            <a:pPr lvl="0"/>
            <a:r>
              <a:rPr lang="en-US" altLang="en-US" smtClean="0"/>
              <a:t>Click to edit Master title style</a:t>
            </a:r>
          </a:p>
        </p:txBody>
      </p:sp>
      <p:sp>
        <p:nvSpPr>
          <p:cNvPr id="8196" name="Rectangle 7"/>
          <p:cNvSpPr>
            <a:spLocks noGrp="1" noChangeArrowheads="1"/>
          </p:cNvSpPr>
          <p:nvPr>
            <p:ph type="body" idx="1"/>
          </p:nvPr>
        </p:nvSpPr>
        <p:spPr bwMode="auto">
          <a:xfrm>
            <a:off x="914400" y="2041525"/>
            <a:ext cx="731520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8197" name="AutoShape 10">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8198" name="AutoShape 11">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ct val="25000"/>
              </a:spcAft>
              <a:buClr>
                <a:schemeClr val="tx1"/>
              </a:buClr>
              <a:defRPr/>
            </a:pPr>
            <a:endParaRPr lang="en-US" altLang="en-US" smtClean="0"/>
          </a:p>
        </p:txBody>
      </p:sp>
      <p:sp>
        <p:nvSpPr>
          <p:cNvPr id="8199" name="Rectangle 12"/>
          <p:cNvSpPr>
            <a:spLocks noChangeArrowheads="1"/>
          </p:cNvSpPr>
          <p:nvPr userDrawn="1"/>
        </p:nvSpPr>
        <p:spPr bwMode="auto">
          <a:xfrm>
            <a:off x="5419725" y="6577013"/>
            <a:ext cx="3686175" cy="274637"/>
          </a:xfrm>
          <a:prstGeom prst="rect">
            <a:avLst/>
          </a:prstGeom>
          <a:noFill/>
          <a:ln>
            <a:noFill/>
          </a:ln>
          <a:effectLst/>
          <a:extLst>
            <a:ext uri="{909E8E84-426E-40DD-AFC4-6F175D3DCCD1}">
              <a14:hiddenFill xmlns:a14="http://schemas.microsoft.com/office/drawing/2010/main">
                <a:solidFill>
                  <a:srgbClr val="D0916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defRPr/>
            </a:pPr>
            <a:r>
              <a:rPr lang="en-US" altLang="en-US" sz="1200" smtClean="0">
                <a:solidFill>
                  <a:schemeClr val="tx1"/>
                </a:solidFill>
                <a:sym typeface="Symbol" panose="05050102010706020507" pitchFamily="18" charset="2"/>
              </a:rPr>
              <a:t></a:t>
            </a:r>
            <a:r>
              <a:rPr lang="en-US" altLang="en-US" sz="1200" smtClean="0">
                <a:solidFill>
                  <a:srgbClr val="000000"/>
                </a:solidFill>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hf sldNum="0" hdr="0" dt="0"/>
  <p:txStyles>
    <p:titleStyle>
      <a:lvl1pPr algn="ctr" rtl="0" eaLnBrk="0" fontAlgn="base" hangingPunct="0">
        <a:lnSpc>
          <a:spcPct val="95000"/>
        </a:lnSpc>
        <a:spcBef>
          <a:spcPct val="0"/>
        </a:spcBef>
        <a:spcAft>
          <a:spcPct val="0"/>
        </a:spcAft>
        <a:defRPr sz="1600">
          <a:solidFill>
            <a:schemeClr val="tx1"/>
          </a:solidFill>
          <a:latin typeface="+mj-lt"/>
          <a:ea typeface="+mj-ea"/>
          <a:cs typeface="+mj-cs"/>
        </a:defRPr>
      </a:lvl1pPr>
      <a:lvl2pPr algn="ctr" rtl="0" eaLnBrk="0" fontAlgn="base" hangingPunct="0">
        <a:lnSpc>
          <a:spcPct val="95000"/>
        </a:lnSpc>
        <a:spcBef>
          <a:spcPct val="0"/>
        </a:spcBef>
        <a:spcAft>
          <a:spcPct val="0"/>
        </a:spcAft>
        <a:defRPr sz="1600">
          <a:solidFill>
            <a:schemeClr val="tx1"/>
          </a:solidFill>
          <a:latin typeface="Arial" charset="0"/>
        </a:defRPr>
      </a:lvl2pPr>
      <a:lvl3pPr algn="ctr" rtl="0" eaLnBrk="0" fontAlgn="base" hangingPunct="0">
        <a:lnSpc>
          <a:spcPct val="95000"/>
        </a:lnSpc>
        <a:spcBef>
          <a:spcPct val="0"/>
        </a:spcBef>
        <a:spcAft>
          <a:spcPct val="0"/>
        </a:spcAft>
        <a:defRPr sz="1600">
          <a:solidFill>
            <a:schemeClr val="tx1"/>
          </a:solidFill>
          <a:latin typeface="Arial" charset="0"/>
        </a:defRPr>
      </a:lvl3pPr>
      <a:lvl4pPr algn="ctr" rtl="0" eaLnBrk="0" fontAlgn="base" hangingPunct="0">
        <a:lnSpc>
          <a:spcPct val="95000"/>
        </a:lnSpc>
        <a:spcBef>
          <a:spcPct val="0"/>
        </a:spcBef>
        <a:spcAft>
          <a:spcPct val="0"/>
        </a:spcAft>
        <a:defRPr sz="1600">
          <a:solidFill>
            <a:schemeClr val="tx1"/>
          </a:solidFill>
          <a:latin typeface="Arial" charset="0"/>
        </a:defRPr>
      </a:lvl4pPr>
      <a:lvl5pPr algn="ctr" rtl="0" eaLnBrk="0" fontAlgn="base" hangingPunct="0">
        <a:lnSpc>
          <a:spcPct val="95000"/>
        </a:lnSpc>
        <a:spcBef>
          <a:spcPct val="0"/>
        </a:spcBef>
        <a:spcAft>
          <a:spcPct val="0"/>
        </a:spcAft>
        <a:defRPr sz="1600">
          <a:solidFill>
            <a:schemeClr val="tx1"/>
          </a:solidFill>
          <a:latin typeface="Arial" charset="0"/>
        </a:defRPr>
      </a:lvl5pPr>
      <a:lvl6pPr marL="457200" algn="ctr" rtl="0" fontAlgn="base">
        <a:lnSpc>
          <a:spcPct val="95000"/>
        </a:lnSpc>
        <a:spcBef>
          <a:spcPct val="0"/>
        </a:spcBef>
        <a:spcAft>
          <a:spcPct val="0"/>
        </a:spcAft>
        <a:defRPr sz="1600">
          <a:solidFill>
            <a:schemeClr val="tx1"/>
          </a:solidFill>
          <a:latin typeface="Arial" charset="0"/>
        </a:defRPr>
      </a:lvl6pPr>
      <a:lvl7pPr marL="914400" algn="ctr" rtl="0" fontAlgn="base">
        <a:lnSpc>
          <a:spcPct val="95000"/>
        </a:lnSpc>
        <a:spcBef>
          <a:spcPct val="0"/>
        </a:spcBef>
        <a:spcAft>
          <a:spcPct val="0"/>
        </a:spcAft>
        <a:defRPr sz="1600">
          <a:solidFill>
            <a:schemeClr val="tx1"/>
          </a:solidFill>
          <a:latin typeface="Arial" charset="0"/>
        </a:defRPr>
      </a:lvl7pPr>
      <a:lvl8pPr marL="1371600" algn="ctr" rtl="0" fontAlgn="base">
        <a:lnSpc>
          <a:spcPct val="95000"/>
        </a:lnSpc>
        <a:spcBef>
          <a:spcPct val="0"/>
        </a:spcBef>
        <a:spcAft>
          <a:spcPct val="0"/>
        </a:spcAft>
        <a:defRPr sz="1600">
          <a:solidFill>
            <a:schemeClr val="tx1"/>
          </a:solidFill>
          <a:latin typeface="Arial" charset="0"/>
        </a:defRPr>
      </a:lvl8pPr>
      <a:lvl9pPr marL="1828800" algn="ctr" rtl="0" fontAlgn="base">
        <a:lnSpc>
          <a:spcPct val="95000"/>
        </a:lnSpc>
        <a:spcBef>
          <a:spcPct val="0"/>
        </a:spcBef>
        <a:spcAft>
          <a:spcPct val="0"/>
        </a:spcAft>
        <a:defRPr sz="1600">
          <a:solidFill>
            <a:schemeClr val="tx1"/>
          </a:solidFill>
          <a:latin typeface="Arial" charset="0"/>
        </a:defRPr>
      </a:lvl9pPr>
    </p:titleStyle>
    <p:bodyStyle>
      <a:lvl1pPr marL="342900" indent="-342900" algn="l" rtl="0" eaLnBrk="0" fontAlgn="base" hangingPunct="0">
        <a:spcBef>
          <a:spcPct val="0"/>
        </a:spcBef>
        <a:spcAft>
          <a:spcPct val="25000"/>
        </a:spcAft>
        <a:buClr>
          <a:schemeClr val="tx1"/>
        </a:buClr>
        <a:defRPr sz="3000" b="1" i="1">
          <a:solidFill>
            <a:srgbClr val="4E87C6"/>
          </a:solidFill>
          <a:latin typeface="+mn-lt"/>
          <a:ea typeface="+mn-ea"/>
          <a:cs typeface="+mn-cs"/>
        </a:defRPr>
      </a:lvl1pPr>
      <a:lvl2pPr marL="463550" indent="-6350" algn="l" rtl="0" eaLnBrk="0" fontAlgn="base" hangingPunct="0">
        <a:spcBef>
          <a:spcPct val="0"/>
        </a:spcBef>
        <a:spcAft>
          <a:spcPct val="25000"/>
        </a:spcAft>
        <a:buClr>
          <a:schemeClr val="tx1"/>
        </a:buClr>
        <a:buFont typeface="Arial" panose="020B0604020202020204" pitchFamily="34" charset="0"/>
        <a:defRPr sz="3000" b="1" i="1">
          <a:solidFill>
            <a:srgbClr val="4E87C6"/>
          </a:solidFill>
          <a:latin typeface="+mn-lt"/>
        </a:defRPr>
      </a:lvl2pPr>
      <a:lvl3pPr marL="914400" algn="l" rtl="0" eaLnBrk="0" fontAlgn="base" hangingPunct="0">
        <a:spcBef>
          <a:spcPct val="0"/>
        </a:spcBef>
        <a:spcAft>
          <a:spcPct val="25000"/>
        </a:spcAft>
        <a:buClr>
          <a:schemeClr val="tx1"/>
        </a:buClr>
        <a:defRPr sz="3000" b="1" i="1">
          <a:solidFill>
            <a:srgbClr val="4E87C6"/>
          </a:solidFill>
          <a:latin typeface="+mn-lt"/>
        </a:defRPr>
      </a:lvl3pPr>
      <a:lvl4pPr marL="1377950" indent="-6350" algn="l" rtl="0" eaLnBrk="0" fontAlgn="base" hangingPunct="0">
        <a:spcBef>
          <a:spcPct val="0"/>
        </a:spcBef>
        <a:spcAft>
          <a:spcPct val="25000"/>
        </a:spcAft>
        <a:buClr>
          <a:schemeClr val="tx1"/>
        </a:buClr>
        <a:buFont typeface="Arial" panose="020B0604020202020204" pitchFamily="34" charset="0"/>
        <a:defRPr sz="3000" b="1" i="1">
          <a:solidFill>
            <a:srgbClr val="4E87C6"/>
          </a:solidFill>
          <a:latin typeface="+mn-lt"/>
        </a:defRPr>
      </a:lvl4pPr>
      <a:lvl5pPr marL="1828800" algn="l" rtl="0" eaLnBrk="0" fontAlgn="base" hangingPunct="0">
        <a:spcBef>
          <a:spcPct val="0"/>
        </a:spcBef>
        <a:spcAft>
          <a:spcPct val="25000"/>
        </a:spcAft>
        <a:buClr>
          <a:schemeClr val="tx1"/>
        </a:buClr>
        <a:defRPr sz="3000" b="1" i="1">
          <a:solidFill>
            <a:srgbClr val="4E87C6"/>
          </a:solidFill>
          <a:latin typeface="+mn-lt"/>
        </a:defRPr>
      </a:lvl5pPr>
      <a:lvl6pPr marL="2286000" algn="l" rtl="0" fontAlgn="base">
        <a:spcBef>
          <a:spcPct val="0"/>
        </a:spcBef>
        <a:spcAft>
          <a:spcPct val="25000"/>
        </a:spcAft>
        <a:buClr>
          <a:schemeClr val="tx1"/>
        </a:buClr>
        <a:defRPr sz="3000" b="1" i="1">
          <a:solidFill>
            <a:srgbClr val="4E87C6"/>
          </a:solidFill>
          <a:latin typeface="+mn-lt"/>
        </a:defRPr>
      </a:lvl6pPr>
      <a:lvl7pPr marL="2743200" algn="l" rtl="0" fontAlgn="base">
        <a:spcBef>
          <a:spcPct val="0"/>
        </a:spcBef>
        <a:spcAft>
          <a:spcPct val="25000"/>
        </a:spcAft>
        <a:buClr>
          <a:schemeClr val="tx1"/>
        </a:buClr>
        <a:defRPr sz="3000" b="1" i="1">
          <a:solidFill>
            <a:srgbClr val="4E87C6"/>
          </a:solidFill>
          <a:latin typeface="+mn-lt"/>
        </a:defRPr>
      </a:lvl7pPr>
      <a:lvl8pPr marL="3200400" algn="l" rtl="0" fontAlgn="base">
        <a:spcBef>
          <a:spcPct val="0"/>
        </a:spcBef>
        <a:spcAft>
          <a:spcPct val="25000"/>
        </a:spcAft>
        <a:buClr>
          <a:schemeClr val="tx1"/>
        </a:buClr>
        <a:defRPr sz="3000" b="1" i="1">
          <a:solidFill>
            <a:srgbClr val="4E87C6"/>
          </a:solidFill>
          <a:latin typeface="+mn-lt"/>
        </a:defRPr>
      </a:lvl8pPr>
      <a:lvl9pPr marL="3657600" algn="l" rtl="0" fontAlgn="base">
        <a:spcBef>
          <a:spcPct val="0"/>
        </a:spcBef>
        <a:spcAft>
          <a:spcPct val="25000"/>
        </a:spcAft>
        <a:buClr>
          <a:schemeClr val="tx1"/>
        </a:buClr>
        <a:defRPr sz="3000" b="1" i="1">
          <a:solidFill>
            <a:srgbClr val="4E87C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9.xml"/></Relationships>
</file>

<file path=ppt/slides/_rels/slide1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9.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9.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9.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9.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9.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9.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9.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9.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9.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9.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9.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4.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9.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9.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4.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4.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4.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4.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9.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9.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9.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9.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9.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9.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9.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9.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9.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9.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9.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9.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4.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9.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9.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9.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9.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9.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9.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4.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9.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9.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9.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9.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9.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9.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9.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9.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9.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9.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9.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9.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9.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idx="1"/>
          </p:nvPr>
        </p:nvSpPr>
        <p:spPr>
          <a:xfrm>
            <a:off x="914400" y="3919538"/>
            <a:ext cx="7315200" cy="960437"/>
          </a:xfrm>
        </p:spPr>
        <p:txBody>
          <a:bodyPr/>
          <a:lstStyle/>
          <a:p>
            <a:pPr eaLnBrk="1" hangingPunct="1"/>
            <a:r>
              <a:rPr lang="en-US" altLang="en-US" smtClean="0"/>
              <a:t>PHP</a:t>
            </a:r>
          </a:p>
        </p:txBody>
      </p:sp>
      <p:sp>
        <p:nvSpPr>
          <p:cNvPr id="174082" name="Rectangle 2"/>
          <p:cNvSpPr>
            <a:spLocks noGrp="1" noChangeArrowheads="1"/>
          </p:cNvSpPr>
          <p:nvPr>
            <p:ph type="title"/>
          </p:nvPr>
        </p:nvSpPr>
        <p:spPr>
          <a:xfrm>
            <a:off x="727074" y="889000"/>
            <a:ext cx="6511925" cy="1390650"/>
          </a:xfrm>
        </p:spPr>
        <p:txBody>
          <a:bodyPr>
            <a:normAutofit/>
          </a:bodyPr>
          <a:lstStyle/>
          <a:p>
            <a:pPr eaLnBrk="1" fontAlgn="auto" hangingPunct="1">
              <a:spcAft>
                <a:spcPts val="0"/>
              </a:spcAft>
              <a:defRPr/>
            </a:pPr>
            <a:r>
              <a:rPr lang="en-US" altLang="en-US" dirty="0"/>
              <a:t>Hypertext Preprocessor</a:t>
            </a:r>
            <a:endParaRPr lang="en-US" dirty="0"/>
          </a:p>
        </p:txBody>
      </p:sp>
      <p:sp>
        <p:nvSpPr>
          <p:cNvPr id="2253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iw3htp5_19_slides_Page_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1" descr="iw3htp5_19_slides_Page_7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1" descr="iw3htp5_19_slides_Page_7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iw3htp5_19_slides_Page_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iw3htp5_19_slides_Page_0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idx="1"/>
          </p:nvPr>
        </p:nvSpPr>
        <p:spPr/>
        <p:txBody>
          <a:bodyPr/>
          <a:lstStyle/>
          <a:p>
            <a:pPr eaLnBrk="1" hangingPunct="1">
              <a:lnSpc>
                <a:spcPct val="80000"/>
              </a:lnSpc>
            </a:pPr>
            <a:r>
              <a:rPr lang="en-US" altLang="en-US" sz="2400" smtClean="0"/>
              <a:t>Type conversions can be performed using function </a:t>
            </a:r>
            <a:r>
              <a:rPr lang="en-US" altLang="en-US" sz="2400" b="1" smtClean="0">
                <a:solidFill>
                  <a:srgbClr val="0070C0"/>
                </a:solidFill>
                <a:latin typeface="Lucida Console" panose="020B0609040504020204" pitchFamily="49" charset="0"/>
              </a:rPr>
              <a:t>settype</a:t>
            </a:r>
            <a:r>
              <a:rPr lang="en-US" altLang="en-US" sz="2400" smtClean="0"/>
              <a:t>. This function takes two arguments—a variable whose type is to be changed and the variable’s new type. </a:t>
            </a:r>
          </a:p>
          <a:p>
            <a:pPr eaLnBrk="1" hangingPunct="1">
              <a:lnSpc>
                <a:spcPct val="80000"/>
              </a:lnSpc>
            </a:pPr>
            <a:r>
              <a:rPr lang="en-US" altLang="en-US" sz="2400" smtClean="0"/>
              <a:t>Variables are typed based on the values assigned to them.</a:t>
            </a:r>
          </a:p>
          <a:p>
            <a:pPr eaLnBrk="1" hangingPunct="1">
              <a:lnSpc>
                <a:spcPct val="80000"/>
              </a:lnSpc>
            </a:pPr>
            <a:r>
              <a:rPr lang="en-US" altLang="en-US" sz="2400" smtClean="0"/>
              <a:t>Function </a:t>
            </a:r>
            <a:r>
              <a:rPr lang="en-US" altLang="en-US" sz="2400" b="1" smtClean="0">
                <a:solidFill>
                  <a:srgbClr val="0070C0"/>
                </a:solidFill>
                <a:latin typeface="Lucida Console" panose="020B0609040504020204" pitchFamily="49" charset="0"/>
              </a:rPr>
              <a:t>gettype</a:t>
            </a:r>
            <a:r>
              <a:rPr lang="en-US" altLang="en-US" sz="2400" smtClean="0"/>
              <a:t> returns the current type of its argument. </a:t>
            </a:r>
          </a:p>
          <a:p>
            <a:pPr eaLnBrk="1" hangingPunct="1">
              <a:lnSpc>
                <a:spcPct val="80000"/>
              </a:lnSpc>
            </a:pPr>
            <a:r>
              <a:rPr lang="en-US" altLang="en-US" sz="2400" smtClean="0"/>
              <a:t>Calling function </a:t>
            </a:r>
            <a:r>
              <a:rPr lang="en-US" altLang="en-US" sz="2400" smtClean="0">
                <a:latin typeface="Lucida Console" panose="020B0609040504020204" pitchFamily="49" charset="0"/>
              </a:rPr>
              <a:t>settype</a:t>
            </a:r>
            <a:r>
              <a:rPr lang="en-US" altLang="en-US" sz="2400" smtClean="0"/>
              <a:t> can result in loss of data. For example, doubles are truncated when they are converted to integers. </a:t>
            </a:r>
          </a:p>
          <a:p>
            <a:pPr eaLnBrk="1" hangingPunct="1">
              <a:lnSpc>
                <a:spcPct val="80000"/>
              </a:lnSpc>
            </a:pPr>
            <a:r>
              <a:rPr lang="en-US" altLang="en-US" sz="2400" smtClean="0"/>
              <a:t>When converting from a string to a number, PHP uses the value of the number that appears at the beginning of the string. If no number appears at the beginning, the string evaluates to </a:t>
            </a:r>
            <a:r>
              <a:rPr lang="en-US" altLang="en-US" sz="2400" smtClean="0">
                <a:latin typeface="Lucida Console" panose="020B0609040504020204" pitchFamily="49" charset="0"/>
              </a:rPr>
              <a:t>0</a:t>
            </a:r>
            <a:r>
              <a:rPr lang="en-US" altLang="en-US" sz="2400" smtClean="0"/>
              <a:t>. </a:t>
            </a:r>
          </a:p>
        </p:txBody>
      </p:sp>
      <p:sp>
        <p:nvSpPr>
          <p:cNvPr id="1070082"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19.3 Converting Between Data Types</a:t>
            </a:r>
            <a:endParaRPr lang="en-US" dirty="0"/>
          </a:p>
        </p:txBody>
      </p:sp>
      <p:sp>
        <p:nvSpPr>
          <p:cNvPr id="3891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idx="1"/>
          </p:nvPr>
        </p:nvSpPr>
        <p:spPr/>
        <p:txBody>
          <a:bodyPr/>
          <a:lstStyle/>
          <a:p>
            <a:pPr eaLnBrk="1" hangingPunct="1">
              <a:lnSpc>
                <a:spcPct val="80000"/>
              </a:lnSpc>
            </a:pPr>
            <a:r>
              <a:rPr lang="en-US" altLang="en-US" sz="2400" smtClean="0"/>
              <a:t>Another option for conversion between types is </a:t>
            </a:r>
            <a:r>
              <a:rPr lang="en-US" altLang="en-US" sz="2400" b="1" smtClean="0">
                <a:solidFill>
                  <a:srgbClr val="0070C0"/>
                </a:solidFill>
                <a:latin typeface="Lucida Console" panose="020B0609040504020204" pitchFamily="49" charset="0"/>
              </a:rPr>
              <a:t>casting</a:t>
            </a:r>
            <a:r>
              <a:rPr lang="en-US" altLang="en-US" sz="2400" smtClean="0"/>
              <a:t> (or type casting). Casting does not change a variable’s content—it creates a temporary copy of a variable’s value in memory. </a:t>
            </a:r>
          </a:p>
          <a:p>
            <a:pPr eaLnBrk="1" hangingPunct="1">
              <a:lnSpc>
                <a:spcPct val="80000"/>
              </a:lnSpc>
            </a:pPr>
            <a:r>
              <a:rPr lang="en-US" altLang="en-US" sz="2400" smtClean="0"/>
              <a:t>The concatenation operator (</a:t>
            </a:r>
            <a:r>
              <a:rPr lang="en-US" altLang="en-US" sz="2400" b="1" smtClean="0">
                <a:solidFill>
                  <a:srgbClr val="0070C0"/>
                </a:solidFill>
                <a:latin typeface="Lucida Console" panose="020B0609040504020204" pitchFamily="49" charset="0"/>
              </a:rPr>
              <a:t>.</a:t>
            </a:r>
            <a:r>
              <a:rPr lang="en-US" altLang="en-US" sz="2400" smtClean="0"/>
              <a:t>) combines multiple strings.</a:t>
            </a:r>
          </a:p>
          <a:p>
            <a:pPr eaLnBrk="1" hangingPunct="1">
              <a:lnSpc>
                <a:spcPct val="80000"/>
              </a:lnSpc>
            </a:pPr>
            <a:r>
              <a:rPr lang="en-US" altLang="en-US" sz="2400" smtClean="0"/>
              <a:t>A </a:t>
            </a:r>
            <a:r>
              <a:rPr lang="en-US" altLang="en-US" sz="2400" smtClean="0">
                <a:latin typeface="Lucida Console" panose="020B0609040504020204" pitchFamily="49" charset="0"/>
              </a:rPr>
              <a:t>print</a:t>
            </a:r>
            <a:r>
              <a:rPr lang="en-US" altLang="en-US" sz="2400" smtClean="0"/>
              <a:t> statement split over multiple lines prints all the data that is enclosed in its parentheses.</a:t>
            </a:r>
          </a:p>
        </p:txBody>
      </p:sp>
      <p:sp>
        <p:nvSpPr>
          <p:cNvPr id="1070082"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19.3 Converting Between Data Types</a:t>
            </a:r>
            <a:endParaRPr lang="en-US" dirty="0"/>
          </a:p>
        </p:txBody>
      </p:sp>
      <p:sp>
        <p:nvSpPr>
          <p:cNvPr id="4096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iw3htp5_19_slides_Page_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iw3htp5_19_slides_Page_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iw3htp5_19_slides_Page_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iw3htp5_19_slides_Page_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iw3htp5_19_slides_Page_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iw3htp5_19_slides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9" name="Rectangle 3"/>
          <p:cNvSpPr>
            <a:spLocks noGrp="1" noChangeArrowheads="1"/>
          </p:cNvSpPr>
          <p:nvPr>
            <p:ph idx="1"/>
          </p:nvPr>
        </p:nvSpPr>
        <p:spPr/>
        <p:txBody>
          <a:bodyPr>
            <a:normAutofit fontScale="92500"/>
          </a:bodyPr>
          <a:lstStyle/>
          <a:p>
            <a:pPr marL="365760" indent="-256032" eaLnBrk="1" fontAlgn="auto" hangingPunct="1">
              <a:spcAft>
                <a:spcPts val="0"/>
              </a:spcAft>
              <a:buFont typeface="Wingdings 3"/>
              <a:buChar char=""/>
              <a:defRPr/>
            </a:pPr>
            <a:r>
              <a:rPr lang="en-US" sz="2400" dirty="0"/>
              <a:t>Function </a:t>
            </a:r>
            <a:r>
              <a:rPr lang="en-US" sz="2400" b="1" dirty="0">
                <a:solidFill>
                  <a:srgbClr val="0070C0"/>
                </a:solidFill>
                <a:latin typeface="Lucida Console" pitchFamily="49" charset="0"/>
              </a:rPr>
              <a:t>define</a:t>
            </a:r>
            <a:r>
              <a:rPr lang="en-US" sz="2400" dirty="0"/>
              <a:t> creates a named constant. It takes two arguments—the name and value of the constant. An optional third argument accepts a boolean value that specifies whether the constant is case insensitive—constants are case sensitive by default.</a:t>
            </a:r>
          </a:p>
          <a:p>
            <a:pPr marL="365760" indent="-256032" eaLnBrk="1" fontAlgn="auto" hangingPunct="1">
              <a:spcAft>
                <a:spcPts val="0"/>
              </a:spcAft>
              <a:buFont typeface="Wingdings 3"/>
              <a:buChar char=""/>
              <a:defRPr/>
            </a:pPr>
            <a:r>
              <a:rPr lang="en-US" sz="2400" dirty="0"/>
              <a:t>Uninitialized variables have undefined values that evaluate differently, depending on the context. </a:t>
            </a:r>
            <a:r>
              <a:rPr lang="en-US" sz="2400" dirty="0" smtClean="0"/>
              <a:t>In </a:t>
            </a:r>
            <a:r>
              <a:rPr lang="en-US" sz="2400" dirty="0"/>
              <a:t>a numeric context, it evaluates to 0. In contrast, when an undefined value is interpreted in a string context (e.g., $</a:t>
            </a:r>
            <a:r>
              <a:rPr lang="en-US" sz="2400" dirty="0" smtClean="0"/>
              <a:t>nothing), </a:t>
            </a:r>
            <a:r>
              <a:rPr lang="en-US" sz="2400" dirty="0"/>
              <a:t>it evaluates to the string "undef". </a:t>
            </a:r>
          </a:p>
          <a:p>
            <a:pPr marL="365760" indent="-256032" eaLnBrk="1" fontAlgn="auto" hangingPunct="1">
              <a:spcAft>
                <a:spcPts val="0"/>
              </a:spcAft>
              <a:buFont typeface="Wingdings 3"/>
              <a:buChar char=""/>
              <a:defRPr/>
            </a:pPr>
            <a:r>
              <a:rPr lang="en-US" sz="2400" dirty="0"/>
              <a:t>Keywords may not be used as function, method, class or namespace </a:t>
            </a:r>
            <a:r>
              <a:rPr lang="en-US" sz="2400" dirty="0" smtClean="0"/>
              <a:t>names.</a:t>
            </a:r>
            <a:endParaRPr lang="en-US" sz="2400" dirty="0"/>
          </a:p>
        </p:txBody>
      </p:sp>
      <p:sp>
        <p:nvSpPr>
          <p:cNvPr id="1074178" name="Rectangle 2"/>
          <p:cNvSpPr>
            <a:spLocks noGrp="1" noChangeArrowheads="1"/>
          </p:cNvSpPr>
          <p:nvPr>
            <p:ph type="title"/>
          </p:nvPr>
        </p:nvSpPr>
        <p:spPr/>
        <p:txBody>
          <a:bodyPr/>
          <a:lstStyle/>
          <a:p>
            <a:pPr eaLnBrk="1" fontAlgn="auto" hangingPunct="1">
              <a:spcAft>
                <a:spcPts val="0"/>
              </a:spcAft>
              <a:defRPr/>
            </a:pPr>
            <a:r>
              <a:rPr lang="en-US" dirty="0" smtClean="0"/>
              <a:t>19.4 Arithmetic Operators</a:t>
            </a:r>
            <a:endParaRPr lang="en-US" dirty="0"/>
          </a:p>
        </p:txBody>
      </p:sp>
      <p:sp>
        <p:nvSpPr>
          <p:cNvPr id="4813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iw3htp5_19_slides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iw3htp5_19_slides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iw3htp5_19_slides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iw3htp5_19_slides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iw3htp5_19_slides_Page_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iw3htp5_19_slides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iw3htp5_19_slides_Page_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iw3htp5_19_slides_Page_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iw3htp5_19_slides_Page_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iw3htp5_19_slides_Page_0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iw3htp5_19_slides_Page_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iw3htp5_19_slides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iw3htp5_19_slides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5" name="Rectangle 3"/>
          <p:cNvSpPr>
            <a:spLocks noGrp="1" noChangeArrowheads="1"/>
          </p:cNvSpPr>
          <p:nvPr>
            <p:ph idx="1"/>
          </p:nvPr>
        </p:nvSpPr>
        <p:spPr/>
        <p:txBody>
          <a:bodyPr>
            <a:normAutofit lnSpcReduction="10000"/>
          </a:bodyPr>
          <a:lstStyle/>
          <a:p>
            <a:pPr marL="365760" indent="-256032" eaLnBrk="1" fontAlgn="auto" hangingPunct="1">
              <a:lnSpc>
                <a:spcPct val="90000"/>
              </a:lnSpc>
              <a:spcAft>
                <a:spcPts val="0"/>
              </a:spcAft>
              <a:buFont typeface="Wingdings 3"/>
              <a:buChar char=""/>
              <a:defRPr/>
            </a:pPr>
            <a:r>
              <a:rPr lang="en-US" sz="2000" dirty="0"/>
              <a:t>PHP provides the capability to store data in arrays. Arrays are divided into elements that behave as individual variables. Array names, like other variables, begin with the </a:t>
            </a:r>
            <a:r>
              <a:rPr lang="en-US" sz="2000" dirty="0">
                <a:latin typeface="Lucida Console" pitchFamily="49" charset="0"/>
              </a:rPr>
              <a:t>$</a:t>
            </a:r>
            <a:r>
              <a:rPr lang="en-US" sz="2000" dirty="0"/>
              <a:t> symbol. </a:t>
            </a:r>
          </a:p>
          <a:p>
            <a:pPr marL="365760" indent="-256032" eaLnBrk="1" fontAlgn="auto" hangingPunct="1">
              <a:lnSpc>
                <a:spcPct val="90000"/>
              </a:lnSpc>
              <a:spcAft>
                <a:spcPts val="0"/>
              </a:spcAft>
              <a:buFont typeface="Wingdings 3"/>
              <a:buChar char=""/>
              <a:defRPr/>
            </a:pPr>
            <a:r>
              <a:rPr lang="en-US" sz="2000" dirty="0"/>
              <a:t>Individual array elements are accessed by following the array’s variable name with an index enclosed in square brackets (</a:t>
            </a:r>
            <a:r>
              <a:rPr lang="en-US" sz="2000" dirty="0">
                <a:latin typeface="Lucida Console" pitchFamily="49" charset="0"/>
              </a:rPr>
              <a:t>[]</a:t>
            </a:r>
            <a:r>
              <a:rPr lang="en-US" sz="2000" dirty="0"/>
              <a:t>). </a:t>
            </a:r>
          </a:p>
          <a:p>
            <a:pPr marL="365760" indent="-256032" eaLnBrk="1" fontAlgn="auto" hangingPunct="1">
              <a:lnSpc>
                <a:spcPct val="90000"/>
              </a:lnSpc>
              <a:spcAft>
                <a:spcPts val="0"/>
              </a:spcAft>
              <a:buFont typeface="Wingdings 3"/>
              <a:buChar char=""/>
              <a:defRPr/>
            </a:pPr>
            <a:r>
              <a:rPr lang="en-US" sz="2000" i="1" dirty="0"/>
              <a:t>If a value is assigned to an </a:t>
            </a:r>
            <a:r>
              <a:rPr lang="en-US" sz="2000" i="1" dirty="0" smtClean="0"/>
              <a:t>array element of an array </a:t>
            </a:r>
            <a:r>
              <a:rPr lang="en-US" sz="2000" i="1" dirty="0"/>
              <a:t>that does not exist, then the array is created.</a:t>
            </a:r>
            <a:r>
              <a:rPr lang="en-US" sz="2000" dirty="0"/>
              <a:t> Likewise, assigning a value to an element where the index is omitted appends a new element to the end of the array.</a:t>
            </a:r>
          </a:p>
          <a:p>
            <a:pPr marL="365760" indent="-256032" eaLnBrk="1" fontAlgn="auto" hangingPunct="1">
              <a:lnSpc>
                <a:spcPct val="90000"/>
              </a:lnSpc>
              <a:spcAft>
                <a:spcPts val="0"/>
              </a:spcAft>
              <a:buFont typeface="Wingdings 3"/>
              <a:buChar char=""/>
              <a:defRPr/>
            </a:pPr>
            <a:r>
              <a:rPr lang="en-US" sz="2000" dirty="0"/>
              <a:t>Function </a:t>
            </a:r>
            <a:r>
              <a:rPr lang="en-US" sz="2000" dirty="0">
                <a:latin typeface="Lucida Console" pitchFamily="49" charset="0"/>
              </a:rPr>
              <a:t>count</a:t>
            </a:r>
            <a:r>
              <a:rPr lang="en-US" sz="2000" dirty="0"/>
              <a:t> returns the total number of elements in the array. </a:t>
            </a:r>
          </a:p>
          <a:p>
            <a:pPr marL="365760" indent="-256032" eaLnBrk="1" fontAlgn="auto" hangingPunct="1">
              <a:lnSpc>
                <a:spcPct val="90000"/>
              </a:lnSpc>
              <a:spcAft>
                <a:spcPts val="0"/>
              </a:spcAft>
              <a:buFont typeface="Wingdings 3"/>
              <a:buChar char=""/>
              <a:defRPr/>
            </a:pPr>
            <a:r>
              <a:rPr lang="en-US" sz="2000" dirty="0"/>
              <a:t>Function </a:t>
            </a:r>
            <a:r>
              <a:rPr lang="en-US" sz="2000" dirty="0">
                <a:latin typeface="Lucida Console" pitchFamily="49" charset="0"/>
              </a:rPr>
              <a:t>array</a:t>
            </a:r>
            <a:r>
              <a:rPr lang="en-US" sz="2000" dirty="0"/>
              <a:t> creates an array that contains the arguments passed to it. The first item in the argument list is stored as the first array element (index </a:t>
            </a:r>
            <a:r>
              <a:rPr lang="en-US" sz="2000" dirty="0">
                <a:latin typeface="Lucida Console" pitchFamily="49" charset="0"/>
              </a:rPr>
              <a:t>0</a:t>
            </a:r>
            <a:r>
              <a:rPr lang="en-US" sz="2000" dirty="0"/>
              <a:t>), the second item is stored as the second array element and so on.</a:t>
            </a:r>
          </a:p>
        </p:txBody>
      </p:sp>
      <p:sp>
        <p:nvSpPr>
          <p:cNvPr id="1078274"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19.5 </a:t>
            </a:r>
            <a:r>
              <a:rPr lang="en-US" dirty="0"/>
              <a:t>Initializing and Manipulating </a:t>
            </a:r>
            <a:r>
              <a:rPr lang="en-US" dirty="0" smtClean="0"/>
              <a:t>Arrays</a:t>
            </a:r>
            <a:endParaRPr lang="en-US" dirty="0"/>
          </a:p>
        </p:txBody>
      </p:sp>
      <p:sp>
        <p:nvSpPr>
          <p:cNvPr id="6246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3" name="Rectangle 3"/>
          <p:cNvSpPr>
            <a:spLocks noGrp="1" noChangeArrowheads="1"/>
          </p:cNvSpPr>
          <p:nvPr>
            <p:ph idx="1"/>
          </p:nvPr>
        </p:nvSpPr>
        <p:spPr/>
        <p:txBody>
          <a:bodyPr>
            <a:normAutofit lnSpcReduction="10000"/>
          </a:bodyPr>
          <a:lstStyle/>
          <a:p>
            <a:pPr marL="365760" indent="-256032" eaLnBrk="1" fontAlgn="auto" hangingPunct="1">
              <a:lnSpc>
                <a:spcPct val="80000"/>
              </a:lnSpc>
              <a:spcAft>
                <a:spcPts val="0"/>
              </a:spcAft>
              <a:buFont typeface="Wingdings 3"/>
              <a:buChar char=""/>
              <a:defRPr/>
            </a:pPr>
            <a:r>
              <a:rPr lang="en-US" sz="2400" dirty="0"/>
              <a:t>Arrays with nonnumeric indices are called </a:t>
            </a:r>
            <a:r>
              <a:rPr lang="en-US" sz="2200" b="1" dirty="0">
                <a:solidFill>
                  <a:srgbClr val="0070C0"/>
                </a:solidFill>
                <a:latin typeface="Lucida Console" pitchFamily="49" charset="0"/>
              </a:rPr>
              <a:t>associative</a:t>
            </a:r>
            <a:r>
              <a:rPr lang="en-US" sz="2400" dirty="0"/>
              <a:t> arrays. </a:t>
            </a:r>
            <a:endParaRPr lang="en-US" sz="2400" dirty="0" smtClean="0"/>
          </a:p>
          <a:p>
            <a:pPr marL="365760" indent="-256032" eaLnBrk="1" fontAlgn="auto" hangingPunct="1">
              <a:lnSpc>
                <a:spcPct val="80000"/>
              </a:lnSpc>
              <a:spcAft>
                <a:spcPts val="0"/>
              </a:spcAft>
              <a:buFont typeface="Wingdings 3"/>
              <a:buChar char=""/>
              <a:defRPr/>
            </a:pPr>
            <a:r>
              <a:rPr lang="en-US" sz="2400" dirty="0" smtClean="0"/>
              <a:t>You </a:t>
            </a:r>
            <a:r>
              <a:rPr lang="en-US" sz="2400" dirty="0"/>
              <a:t>can create an associative array using the operator </a:t>
            </a:r>
            <a:r>
              <a:rPr lang="en-US" sz="2200" b="1" dirty="0">
                <a:solidFill>
                  <a:srgbClr val="0070C0"/>
                </a:solidFill>
                <a:latin typeface="Lucida Console" pitchFamily="49" charset="0"/>
              </a:rPr>
              <a:t>=&gt;</a:t>
            </a:r>
            <a:r>
              <a:rPr lang="en-US" sz="2400" dirty="0"/>
              <a:t>, where the value to the left of the operator is the array index and the value to the right is the element’s value.</a:t>
            </a:r>
          </a:p>
          <a:p>
            <a:pPr marL="365760" indent="-256032" eaLnBrk="1" fontAlgn="auto" hangingPunct="1">
              <a:lnSpc>
                <a:spcPct val="80000"/>
              </a:lnSpc>
              <a:spcAft>
                <a:spcPts val="0"/>
              </a:spcAft>
              <a:buFont typeface="Wingdings 3"/>
              <a:buChar char=""/>
              <a:defRPr/>
            </a:pPr>
            <a:r>
              <a:rPr lang="en-US" sz="2400" dirty="0"/>
              <a:t>PHP provides functions for iterating through the elements of an array. </a:t>
            </a:r>
            <a:endParaRPr lang="en-US" sz="2400" dirty="0" smtClean="0"/>
          </a:p>
          <a:p>
            <a:pPr marL="365760" indent="-256032" eaLnBrk="1" fontAlgn="auto" hangingPunct="1">
              <a:lnSpc>
                <a:spcPct val="80000"/>
              </a:lnSpc>
              <a:spcAft>
                <a:spcPts val="0"/>
              </a:spcAft>
              <a:buFont typeface="Wingdings 3"/>
              <a:buChar char=""/>
              <a:defRPr/>
            </a:pPr>
            <a:r>
              <a:rPr lang="en-US" sz="2400" dirty="0" smtClean="0"/>
              <a:t>Each </a:t>
            </a:r>
            <a:r>
              <a:rPr lang="en-US" sz="2400" dirty="0"/>
              <a:t>array has a built-in internal pointer, which points to the array element currently being referenced. </a:t>
            </a:r>
            <a:endParaRPr lang="en-US" sz="2400" dirty="0" smtClean="0"/>
          </a:p>
          <a:p>
            <a:pPr marL="365760" indent="-256032" eaLnBrk="1" fontAlgn="auto" hangingPunct="1">
              <a:lnSpc>
                <a:spcPct val="80000"/>
              </a:lnSpc>
              <a:spcAft>
                <a:spcPts val="0"/>
              </a:spcAft>
              <a:buFont typeface="Wingdings 3"/>
              <a:buChar char=""/>
              <a:defRPr/>
            </a:pPr>
            <a:r>
              <a:rPr lang="en-US" sz="2400" dirty="0" smtClean="0"/>
              <a:t>Function </a:t>
            </a:r>
            <a:r>
              <a:rPr lang="en-US" sz="2200" b="1" dirty="0">
                <a:solidFill>
                  <a:srgbClr val="0070C0"/>
                </a:solidFill>
                <a:latin typeface="Lucida Console" pitchFamily="49" charset="0"/>
              </a:rPr>
              <a:t>reset</a:t>
            </a:r>
            <a:r>
              <a:rPr lang="en-US" sz="2400" dirty="0"/>
              <a:t> sets the internal pointer to the first array element. Function </a:t>
            </a:r>
            <a:r>
              <a:rPr lang="en-US" sz="2200" b="1" dirty="0">
                <a:solidFill>
                  <a:srgbClr val="0070C0"/>
                </a:solidFill>
                <a:latin typeface="Lucida Console" pitchFamily="49" charset="0"/>
              </a:rPr>
              <a:t>key</a:t>
            </a:r>
            <a:r>
              <a:rPr lang="en-US" sz="2400" dirty="0"/>
              <a:t> returns the index of the element currently referenced by the internal pointer, and function </a:t>
            </a:r>
            <a:r>
              <a:rPr lang="en-US" sz="2200" b="1" dirty="0">
                <a:solidFill>
                  <a:srgbClr val="0070C0"/>
                </a:solidFill>
                <a:latin typeface="Lucida Console" pitchFamily="49" charset="0"/>
              </a:rPr>
              <a:t>next</a:t>
            </a:r>
            <a:r>
              <a:rPr lang="en-US" sz="2400" dirty="0"/>
              <a:t> moves the internal pointer to the next element. </a:t>
            </a:r>
          </a:p>
        </p:txBody>
      </p:sp>
      <p:sp>
        <p:nvSpPr>
          <p:cNvPr id="1080322"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19.5 Initializing and Manipulating </a:t>
            </a:r>
            <a:r>
              <a:rPr lang="en-US" dirty="0" smtClean="0"/>
              <a:t>Arrays (Cont.)</a:t>
            </a:r>
            <a:endParaRPr lang="en-US" dirty="0"/>
          </a:p>
        </p:txBody>
      </p:sp>
      <p:sp>
        <p:nvSpPr>
          <p:cNvPr id="6451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idx="1"/>
          </p:nvPr>
        </p:nvSpPr>
        <p:spPr/>
        <p:txBody>
          <a:bodyPr/>
          <a:lstStyle/>
          <a:p>
            <a:pPr eaLnBrk="1" hangingPunct="1">
              <a:lnSpc>
                <a:spcPct val="80000"/>
              </a:lnSpc>
            </a:pPr>
            <a:r>
              <a:rPr lang="en-US" altLang="en-US" sz="2800" smtClean="0"/>
              <a:t>The </a:t>
            </a:r>
            <a:r>
              <a:rPr lang="en-US" altLang="en-US" sz="2200" b="1" smtClean="0">
                <a:solidFill>
                  <a:srgbClr val="0070C0"/>
                </a:solidFill>
                <a:latin typeface="Lucida Console" panose="020B0609040504020204" pitchFamily="49" charset="0"/>
              </a:rPr>
              <a:t>foreach</a:t>
            </a:r>
            <a:r>
              <a:rPr lang="en-US" altLang="en-US" sz="2800" smtClean="0"/>
              <a:t> statement, designed for iterating through arrays, starts with the array to iterate through, followed by the keyword </a:t>
            </a:r>
            <a:r>
              <a:rPr lang="en-US" altLang="en-US" sz="2200" b="1" smtClean="0">
                <a:solidFill>
                  <a:srgbClr val="0070C0"/>
                </a:solidFill>
                <a:latin typeface="Lucida Console" panose="020B0609040504020204" pitchFamily="49" charset="0"/>
              </a:rPr>
              <a:t>as</a:t>
            </a:r>
            <a:r>
              <a:rPr lang="en-US" altLang="en-US" sz="2800" smtClean="0"/>
              <a:t>, followed by two variables—the first is assigned the </a:t>
            </a:r>
            <a:r>
              <a:rPr lang="en-US" altLang="en-US" sz="2200" b="1" smtClean="0">
                <a:solidFill>
                  <a:srgbClr val="0070C0"/>
                </a:solidFill>
                <a:latin typeface="Lucida Console" panose="020B0609040504020204" pitchFamily="49" charset="0"/>
              </a:rPr>
              <a:t>index</a:t>
            </a:r>
            <a:r>
              <a:rPr lang="en-US" altLang="en-US" sz="2800" smtClean="0"/>
              <a:t> of the element and the second is assigned the </a:t>
            </a:r>
            <a:r>
              <a:rPr lang="en-US" altLang="en-US" sz="2200" b="1" smtClean="0">
                <a:solidFill>
                  <a:srgbClr val="0070C0"/>
                </a:solidFill>
                <a:latin typeface="Lucida Console" panose="020B0609040504020204" pitchFamily="49" charset="0"/>
              </a:rPr>
              <a:t>value</a:t>
            </a:r>
            <a:r>
              <a:rPr lang="en-US" altLang="en-US" sz="2800" smtClean="0"/>
              <a:t> of that index’s element. (If only one variable is listed after </a:t>
            </a:r>
            <a:r>
              <a:rPr lang="en-US" altLang="en-US" sz="2800" smtClean="0">
                <a:latin typeface="Lucida Console" panose="020B0609040504020204" pitchFamily="49" charset="0"/>
              </a:rPr>
              <a:t>as</a:t>
            </a:r>
            <a:r>
              <a:rPr lang="en-US" altLang="en-US" sz="2800" smtClean="0"/>
              <a:t>, it is assigned the value of the array element.)</a:t>
            </a:r>
          </a:p>
        </p:txBody>
      </p:sp>
      <p:sp>
        <p:nvSpPr>
          <p:cNvPr id="1080322"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19.5 Initializing and Manipulating </a:t>
            </a:r>
            <a:r>
              <a:rPr lang="en-US" dirty="0" smtClean="0"/>
              <a:t>Arrays (Cont.)</a:t>
            </a:r>
            <a:endParaRPr lang="en-US" dirty="0"/>
          </a:p>
        </p:txBody>
      </p:sp>
      <p:sp>
        <p:nvSpPr>
          <p:cNvPr id="6656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iw3htp5_19_slides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iw3htp5_19_slides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iw3htp5_19_slides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iw3htp5_19_slides_Page_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iw3htp5_19_slides_Page_0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idx="1"/>
          </p:nvPr>
        </p:nvSpPr>
        <p:spPr/>
        <p:txBody>
          <a:bodyPr/>
          <a:lstStyle/>
          <a:p>
            <a:pPr eaLnBrk="1" hangingPunct="1"/>
            <a:r>
              <a:rPr lang="en-US" altLang="en-US" sz="2400" smtClean="0"/>
              <a:t>Many string-processing tasks can be accomplished using the equality and relational operators (</a:t>
            </a:r>
            <a:r>
              <a:rPr lang="en-US" altLang="en-US" sz="2400" smtClean="0">
                <a:latin typeface="Lucida Console" panose="020B0609040504020204" pitchFamily="49" charset="0"/>
              </a:rPr>
              <a:t>==</a:t>
            </a:r>
            <a:r>
              <a:rPr lang="en-US" altLang="en-US" sz="2400" smtClean="0"/>
              <a:t>, </a:t>
            </a:r>
            <a:r>
              <a:rPr lang="en-US" altLang="en-US" sz="2400" smtClean="0">
                <a:latin typeface="Lucida Console" panose="020B0609040504020204" pitchFamily="49" charset="0"/>
              </a:rPr>
              <a:t>!=</a:t>
            </a:r>
            <a:r>
              <a:rPr lang="en-US" altLang="en-US" sz="2400" smtClean="0"/>
              <a:t>, </a:t>
            </a:r>
            <a:r>
              <a:rPr lang="en-US" altLang="en-US" sz="2400" smtClean="0">
                <a:latin typeface="Lucida Console" panose="020B0609040504020204" pitchFamily="49" charset="0"/>
              </a:rPr>
              <a:t>&lt;</a:t>
            </a:r>
            <a:r>
              <a:rPr lang="en-US" altLang="en-US" sz="2400" smtClean="0"/>
              <a:t>, </a:t>
            </a:r>
            <a:r>
              <a:rPr lang="en-US" altLang="en-US" sz="2400" smtClean="0">
                <a:latin typeface="Lucida Console" panose="020B0609040504020204" pitchFamily="49" charset="0"/>
              </a:rPr>
              <a:t>&lt;=</a:t>
            </a:r>
            <a:r>
              <a:rPr lang="en-US" altLang="en-US" sz="2400" smtClean="0"/>
              <a:t>, </a:t>
            </a:r>
            <a:r>
              <a:rPr lang="en-US" altLang="en-US" sz="2400" smtClean="0">
                <a:latin typeface="Lucida Console" panose="020B0609040504020204" pitchFamily="49" charset="0"/>
              </a:rPr>
              <a:t>&gt;</a:t>
            </a:r>
            <a:r>
              <a:rPr lang="en-US" altLang="en-US" sz="2400" smtClean="0"/>
              <a:t> and </a:t>
            </a:r>
            <a:r>
              <a:rPr lang="en-US" altLang="en-US" sz="2400" smtClean="0">
                <a:latin typeface="Lucida Console" panose="020B0609040504020204" pitchFamily="49" charset="0"/>
              </a:rPr>
              <a:t>&gt;=</a:t>
            </a:r>
            <a:r>
              <a:rPr lang="en-US" altLang="en-US" sz="2400" smtClean="0"/>
              <a:t>).</a:t>
            </a:r>
          </a:p>
          <a:p>
            <a:pPr eaLnBrk="1" hangingPunct="1"/>
            <a:r>
              <a:rPr lang="en-US" altLang="en-US" sz="2400" smtClean="0"/>
              <a:t>Function </a:t>
            </a:r>
            <a:r>
              <a:rPr lang="en-US" altLang="en-US" sz="2200" b="1" smtClean="0">
                <a:solidFill>
                  <a:srgbClr val="0070C0"/>
                </a:solidFill>
                <a:latin typeface="Lucida Console" panose="020B0609040504020204" pitchFamily="49" charset="0"/>
              </a:rPr>
              <a:t>strcmp</a:t>
            </a:r>
            <a:r>
              <a:rPr lang="en-US" altLang="en-US" sz="2400" smtClean="0"/>
              <a:t> compares two strings. The function returns </a:t>
            </a:r>
            <a:r>
              <a:rPr lang="en-US" altLang="en-US" sz="2400" smtClean="0">
                <a:latin typeface="Lucida Console" panose="020B0609040504020204" pitchFamily="49" charset="0"/>
              </a:rPr>
              <a:t>-1</a:t>
            </a:r>
            <a:r>
              <a:rPr lang="en-US" altLang="en-US" sz="2400" smtClean="0"/>
              <a:t> if the first string alphabetically precedes the second string, </a:t>
            </a:r>
            <a:r>
              <a:rPr lang="en-US" altLang="en-US" sz="2400" smtClean="0">
                <a:latin typeface="Lucida Console" panose="020B0609040504020204" pitchFamily="49" charset="0"/>
              </a:rPr>
              <a:t>0</a:t>
            </a:r>
            <a:r>
              <a:rPr lang="en-US" altLang="en-US" sz="2400" smtClean="0"/>
              <a:t> if the strings are equal, and </a:t>
            </a:r>
            <a:r>
              <a:rPr lang="en-US" altLang="en-US" sz="2400" smtClean="0">
                <a:latin typeface="Lucida Console" panose="020B0609040504020204" pitchFamily="49" charset="0"/>
              </a:rPr>
              <a:t>1</a:t>
            </a:r>
            <a:r>
              <a:rPr lang="en-US" altLang="en-US" sz="2400" smtClean="0"/>
              <a:t> if the first string alphabetically follows the second. </a:t>
            </a:r>
          </a:p>
        </p:txBody>
      </p:sp>
      <p:sp>
        <p:nvSpPr>
          <p:cNvPr id="1084418" name="Rectangle 2"/>
          <p:cNvSpPr>
            <a:spLocks noGrp="1" noChangeArrowheads="1"/>
          </p:cNvSpPr>
          <p:nvPr>
            <p:ph type="title"/>
          </p:nvPr>
        </p:nvSpPr>
        <p:spPr/>
        <p:txBody>
          <a:bodyPr/>
          <a:lstStyle/>
          <a:p>
            <a:pPr eaLnBrk="1" fontAlgn="auto" hangingPunct="1">
              <a:spcAft>
                <a:spcPts val="0"/>
              </a:spcAft>
              <a:defRPr/>
            </a:pPr>
            <a:r>
              <a:rPr lang="en-US" sz="3200" dirty="0" smtClean="0"/>
              <a:t>19.6 </a:t>
            </a:r>
            <a:r>
              <a:rPr lang="en-US" sz="3200" dirty="0"/>
              <a:t>String </a:t>
            </a:r>
            <a:r>
              <a:rPr lang="en-US" sz="3200" dirty="0" smtClean="0"/>
              <a:t>Comparisons</a:t>
            </a:r>
            <a:endParaRPr lang="en-US" sz="3200" dirty="0"/>
          </a:p>
        </p:txBody>
      </p:sp>
      <p:sp>
        <p:nvSpPr>
          <p:cNvPr id="7270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iw3htp5_19_slides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iw3htp5_19_slides_Page_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iw3htp5_19_slides_Page_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5" name="Rectangle 3"/>
          <p:cNvSpPr>
            <a:spLocks noGrp="1" noChangeArrowheads="1"/>
          </p:cNvSpPr>
          <p:nvPr>
            <p:ph idx="1"/>
          </p:nvPr>
        </p:nvSpPr>
        <p:spPr/>
        <p:txBody>
          <a:bodyPr>
            <a:normAutofit lnSpcReduction="10000"/>
          </a:bodyPr>
          <a:lstStyle/>
          <a:p>
            <a:pPr marL="365760" indent="-256032" eaLnBrk="1" fontAlgn="auto" hangingPunct="1">
              <a:spcAft>
                <a:spcPts val="0"/>
              </a:spcAft>
              <a:buFont typeface="Wingdings 3"/>
              <a:buChar char=""/>
              <a:defRPr/>
            </a:pPr>
            <a:r>
              <a:rPr lang="en-US" sz="2000" dirty="0" smtClean="0"/>
              <a:t>Text </a:t>
            </a:r>
            <a:r>
              <a:rPr lang="en-US" sz="2000" dirty="0"/>
              <a:t>manipulation is usually done with regular expressions—a series of characters that serve as </a:t>
            </a:r>
            <a:r>
              <a:rPr lang="en-US" sz="2000" i="1" dirty="0"/>
              <a:t>pattern-matching</a:t>
            </a:r>
            <a:r>
              <a:rPr lang="en-US" sz="2000" dirty="0"/>
              <a:t> templates (or search criteria) in strings, text files and databases. </a:t>
            </a:r>
            <a:endParaRPr lang="en-US" sz="2000" dirty="0" smtClean="0"/>
          </a:p>
          <a:p>
            <a:pPr marL="365760" indent="-256032" eaLnBrk="1" fontAlgn="auto" hangingPunct="1">
              <a:spcAft>
                <a:spcPts val="0"/>
              </a:spcAft>
              <a:buFont typeface="Wingdings 3"/>
              <a:buChar char=""/>
              <a:defRPr/>
            </a:pPr>
            <a:r>
              <a:rPr lang="en-US" sz="2000" dirty="0" smtClean="0"/>
              <a:t>Function </a:t>
            </a:r>
            <a:r>
              <a:rPr lang="en-US" sz="2000" dirty="0">
                <a:latin typeface="Lucida Console" pitchFamily="49" charset="0"/>
              </a:rPr>
              <a:t>preg_match</a:t>
            </a:r>
            <a:r>
              <a:rPr lang="en-US" sz="2000" dirty="0"/>
              <a:t> uses regular expressions to search a string for a specified pattern using Perl-compatible regular expressions (PCRE).</a:t>
            </a:r>
          </a:p>
          <a:p>
            <a:pPr marL="365760" indent="-256032" eaLnBrk="1" fontAlgn="auto" hangingPunct="1">
              <a:lnSpc>
                <a:spcPct val="80000"/>
              </a:lnSpc>
              <a:spcAft>
                <a:spcPts val="0"/>
              </a:spcAft>
              <a:buFont typeface="Wingdings 3"/>
              <a:buChar char=""/>
              <a:defRPr/>
            </a:pPr>
            <a:r>
              <a:rPr lang="en-US" sz="2000" dirty="0" smtClean="0"/>
              <a:t>If </a:t>
            </a:r>
            <a:r>
              <a:rPr lang="en-US" sz="2000" dirty="0"/>
              <a:t>a pattern is </a:t>
            </a:r>
            <a:r>
              <a:rPr lang="en-US" sz="2000" dirty="0" smtClean="0"/>
              <a:t>found, </a:t>
            </a:r>
            <a:r>
              <a:rPr lang="en-US" sz="2000" dirty="0" smtClean="0">
                <a:latin typeface="Lucida Console" pitchFamily="49" charset="0"/>
              </a:rPr>
              <a:t>preg_match</a:t>
            </a:r>
            <a:r>
              <a:rPr lang="en-US" sz="2000" dirty="0" smtClean="0"/>
              <a:t> </a:t>
            </a:r>
            <a:r>
              <a:rPr lang="en-US" sz="2000" dirty="0"/>
              <a:t>returns the length of the matched string—which evaluates to </a:t>
            </a:r>
            <a:r>
              <a:rPr lang="en-US" sz="2000" dirty="0">
                <a:latin typeface="Lucida Console" pitchFamily="49" charset="0"/>
              </a:rPr>
              <a:t>true</a:t>
            </a:r>
            <a:r>
              <a:rPr lang="en-US" sz="2000" dirty="0"/>
              <a:t> in a boolean context.</a:t>
            </a:r>
          </a:p>
          <a:p>
            <a:pPr marL="365760" indent="-256032" eaLnBrk="1" fontAlgn="auto" hangingPunct="1">
              <a:lnSpc>
                <a:spcPct val="80000"/>
              </a:lnSpc>
              <a:spcAft>
                <a:spcPts val="0"/>
              </a:spcAft>
              <a:buFont typeface="Wingdings 3"/>
              <a:buChar char=""/>
              <a:defRPr/>
            </a:pPr>
            <a:r>
              <a:rPr lang="en-US" sz="2000" i="1" dirty="0"/>
              <a:t>Anything enclosed in single quotes in a </a:t>
            </a:r>
            <a:r>
              <a:rPr lang="en-US" sz="2000" i="1" dirty="0">
                <a:latin typeface="Lucida Console" pitchFamily="49" charset="0"/>
              </a:rPr>
              <a:t>print</a:t>
            </a:r>
            <a:r>
              <a:rPr lang="en-US" sz="2000" i="1" dirty="0"/>
              <a:t> statement is not </a:t>
            </a:r>
            <a:r>
              <a:rPr lang="en-US" sz="2000" i="1" dirty="0" smtClean="0"/>
              <a:t>interpolated, unless </a:t>
            </a:r>
            <a:r>
              <a:rPr lang="en-US" sz="2000" i="1" dirty="0"/>
              <a:t>the single quotes are nested in a double-quoted string </a:t>
            </a:r>
            <a:r>
              <a:rPr lang="en-US" sz="2000" i="1" dirty="0" smtClean="0"/>
              <a:t>literal.</a:t>
            </a:r>
            <a:endParaRPr lang="en-US" sz="2000" i="1" dirty="0"/>
          </a:p>
          <a:p>
            <a:pPr marL="365760" indent="-256032" eaLnBrk="1" fontAlgn="auto" hangingPunct="1">
              <a:lnSpc>
                <a:spcPct val="80000"/>
              </a:lnSpc>
              <a:spcAft>
                <a:spcPts val="0"/>
              </a:spcAft>
              <a:buFont typeface="Wingdings 3"/>
              <a:buChar char=""/>
              <a:defRPr/>
            </a:pPr>
            <a:r>
              <a:rPr lang="en-US" sz="2000" dirty="0"/>
              <a:t>Function </a:t>
            </a:r>
            <a:r>
              <a:rPr lang="en-US" sz="2000" dirty="0">
                <a:latin typeface="Lucida Console" pitchFamily="49" charset="0"/>
              </a:rPr>
              <a:t>preg_match</a:t>
            </a:r>
            <a:r>
              <a:rPr lang="en-US" sz="2000" dirty="0"/>
              <a:t> takes two arguments—a regular-expression pattern to search for and the string to search.</a:t>
            </a:r>
          </a:p>
          <a:p>
            <a:pPr marL="365760" indent="-256032" eaLnBrk="1" fontAlgn="auto" hangingPunct="1">
              <a:lnSpc>
                <a:spcPct val="80000"/>
              </a:lnSpc>
              <a:spcAft>
                <a:spcPts val="0"/>
              </a:spcAft>
              <a:buFont typeface="Wingdings 3"/>
              <a:buChar char=""/>
              <a:defRPr/>
            </a:pPr>
            <a:r>
              <a:rPr lang="en-US" sz="2000" dirty="0" smtClean="0"/>
              <a:t>Function </a:t>
            </a:r>
            <a:r>
              <a:rPr lang="en-US" sz="2000" dirty="0" smtClean="0">
                <a:latin typeface="Lucida Console" pitchFamily="49" charset="0"/>
              </a:rPr>
              <a:t>preg_match</a:t>
            </a:r>
            <a:r>
              <a:rPr lang="en-US" sz="2000" dirty="0" smtClean="0"/>
              <a:t> </a:t>
            </a:r>
            <a:r>
              <a:rPr lang="en-US" sz="2000" dirty="0"/>
              <a:t>performs </a:t>
            </a:r>
            <a:r>
              <a:rPr lang="en-US" sz="2000" i="1" dirty="0"/>
              <a:t>case-insensitive pattern matches</a:t>
            </a:r>
            <a:r>
              <a:rPr lang="en-US" sz="2000" dirty="0"/>
              <a:t>.</a:t>
            </a:r>
          </a:p>
          <a:p>
            <a:pPr marL="365760" indent="-256032" eaLnBrk="1" fontAlgn="auto" hangingPunct="1">
              <a:lnSpc>
                <a:spcPct val="80000"/>
              </a:lnSpc>
              <a:spcAft>
                <a:spcPts val="0"/>
              </a:spcAft>
              <a:buFontTx/>
              <a:buNone/>
              <a:defRPr/>
            </a:pPr>
            <a:endParaRPr lang="en-US" sz="1800" dirty="0"/>
          </a:p>
        </p:txBody>
      </p:sp>
      <p:sp>
        <p:nvSpPr>
          <p:cNvPr id="1088514" name="Rectangle 2"/>
          <p:cNvSpPr>
            <a:spLocks noGrp="1" noChangeArrowheads="1"/>
          </p:cNvSpPr>
          <p:nvPr>
            <p:ph type="title"/>
          </p:nvPr>
        </p:nvSpPr>
        <p:spPr/>
        <p:txBody>
          <a:bodyPr/>
          <a:lstStyle/>
          <a:p>
            <a:pPr eaLnBrk="1" fontAlgn="auto" hangingPunct="1">
              <a:spcAft>
                <a:spcPts val="0"/>
              </a:spcAft>
              <a:defRPr/>
            </a:pPr>
            <a:r>
              <a:rPr lang="en-US" sz="3200" dirty="0" smtClean="0"/>
              <a:t>19.7 </a:t>
            </a:r>
            <a:r>
              <a:rPr lang="en-US" sz="3200" dirty="0"/>
              <a:t>String Processing </a:t>
            </a:r>
            <a:r>
              <a:rPr lang="en-US" sz="3200" dirty="0" smtClean="0"/>
              <a:t>with Regular Expressions</a:t>
            </a:r>
            <a:endParaRPr lang="en-US" sz="3200" dirty="0"/>
          </a:p>
        </p:txBody>
      </p:sp>
      <p:sp>
        <p:nvSpPr>
          <p:cNvPr id="7782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iw3htp5_19_slides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iw3htp5_19_slides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descr="iw3htp5_19_slides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idx="1"/>
          </p:nvPr>
        </p:nvSpPr>
        <p:spPr/>
        <p:txBody>
          <a:bodyPr/>
          <a:lstStyle/>
          <a:p>
            <a:pPr eaLnBrk="1" hangingPunct="1">
              <a:lnSpc>
                <a:spcPct val="80000"/>
              </a:lnSpc>
            </a:pPr>
            <a:r>
              <a:rPr lang="en-US" altLang="en-US" sz="2400" smtClean="0"/>
              <a:t>Regular expressions can include metacharacters such as ^, $ and . that specify patterns. </a:t>
            </a:r>
          </a:p>
          <a:p>
            <a:pPr eaLnBrk="1" hangingPunct="1">
              <a:lnSpc>
                <a:spcPct val="80000"/>
              </a:lnSpc>
            </a:pPr>
            <a:r>
              <a:rPr lang="en-US" altLang="en-US" sz="2400" smtClean="0"/>
              <a:t>For example, the caret (</a:t>
            </a:r>
            <a:r>
              <a:rPr lang="en-US" altLang="en-US" sz="2400" smtClean="0">
                <a:latin typeface="Lucida Console" panose="020B0609040504020204" pitchFamily="49" charset="0"/>
              </a:rPr>
              <a:t>^</a:t>
            </a:r>
            <a:r>
              <a:rPr lang="en-US" altLang="en-US" sz="2400" smtClean="0"/>
              <a:t>) metacharacter matches the beginning of a string, while the dollar sign (</a:t>
            </a:r>
            <a:r>
              <a:rPr lang="en-US" altLang="en-US" sz="2400" smtClean="0">
                <a:latin typeface="Lucida Console" panose="020B0609040504020204" pitchFamily="49" charset="0"/>
              </a:rPr>
              <a:t>$</a:t>
            </a:r>
            <a:r>
              <a:rPr lang="en-US" altLang="en-US" sz="2400" smtClean="0"/>
              <a:t>) matches the end of a string. </a:t>
            </a:r>
          </a:p>
          <a:p>
            <a:pPr eaLnBrk="1" hangingPunct="1">
              <a:lnSpc>
                <a:spcPct val="80000"/>
              </a:lnSpc>
            </a:pPr>
            <a:r>
              <a:rPr lang="en-US" altLang="en-US" sz="2400" smtClean="0"/>
              <a:t>The period (</a:t>
            </a:r>
            <a:r>
              <a:rPr lang="en-US" altLang="en-US" sz="2400" smtClean="0">
                <a:latin typeface="Lucida Console" panose="020B0609040504020204" pitchFamily="49" charset="0"/>
              </a:rPr>
              <a:t>.</a:t>
            </a:r>
            <a:r>
              <a:rPr lang="en-US" altLang="en-US" sz="2400" smtClean="0"/>
              <a:t>) metacharacter matches any single character. </a:t>
            </a:r>
          </a:p>
          <a:p>
            <a:pPr eaLnBrk="1" hangingPunct="1">
              <a:lnSpc>
                <a:spcPct val="80000"/>
              </a:lnSpc>
            </a:pPr>
            <a:r>
              <a:rPr lang="en-US" altLang="en-US" sz="2400" smtClean="0"/>
              <a:t>Bracket expressions are lists of characters enclosed in square brackets (</a:t>
            </a:r>
            <a:r>
              <a:rPr lang="en-US" altLang="en-US" sz="2400" smtClean="0">
                <a:latin typeface="Lucida Console" panose="020B0609040504020204" pitchFamily="49" charset="0"/>
              </a:rPr>
              <a:t>[]</a:t>
            </a:r>
            <a:r>
              <a:rPr lang="en-US" altLang="en-US" sz="2400" smtClean="0"/>
              <a:t>) that match any single character from the list. </a:t>
            </a:r>
          </a:p>
          <a:p>
            <a:pPr eaLnBrk="1" hangingPunct="1">
              <a:lnSpc>
                <a:spcPct val="80000"/>
              </a:lnSpc>
            </a:pPr>
            <a:r>
              <a:rPr lang="en-US" altLang="en-US" sz="2400" smtClean="0"/>
              <a:t>Ranges can be specified by supplying the beginning and the end of the range separated by a dash (</a:t>
            </a:r>
            <a:r>
              <a:rPr lang="en-US" altLang="en-US" sz="2400" smtClean="0">
                <a:latin typeface="Lucida Console" panose="020B0609040504020204" pitchFamily="49" charset="0"/>
              </a:rPr>
              <a:t>-</a:t>
            </a:r>
            <a:r>
              <a:rPr lang="en-US" altLang="en-US" sz="2400" smtClean="0"/>
              <a:t>).</a:t>
            </a:r>
          </a:p>
          <a:p>
            <a:pPr eaLnBrk="1" hangingPunct="1">
              <a:lnSpc>
                <a:spcPct val="80000"/>
              </a:lnSpc>
              <a:buFontTx/>
              <a:buNone/>
            </a:pPr>
            <a:endParaRPr lang="en-US" altLang="en-US" sz="1800" smtClean="0"/>
          </a:p>
        </p:txBody>
      </p:sp>
      <p:sp>
        <p:nvSpPr>
          <p:cNvPr id="1088514" name="Rectangle 2"/>
          <p:cNvSpPr>
            <a:spLocks noGrp="1" noChangeArrowheads="1"/>
          </p:cNvSpPr>
          <p:nvPr>
            <p:ph type="title"/>
          </p:nvPr>
        </p:nvSpPr>
        <p:spPr/>
        <p:txBody>
          <a:bodyPr/>
          <a:lstStyle/>
          <a:p>
            <a:pPr eaLnBrk="1" fontAlgn="auto" hangingPunct="1">
              <a:spcAft>
                <a:spcPts val="0"/>
              </a:spcAft>
              <a:defRPr/>
            </a:pPr>
            <a:r>
              <a:rPr lang="en-US" sz="3200" dirty="0" smtClean="0"/>
              <a:t>19.7.2 Representing Patterns</a:t>
            </a:r>
            <a:endParaRPr lang="en-US" sz="3200" dirty="0"/>
          </a:p>
        </p:txBody>
      </p:sp>
      <p:sp>
        <p:nvSpPr>
          <p:cNvPr id="8294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idx="1"/>
          </p:nvPr>
        </p:nvSpPr>
        <p:spPr/>
        <p:txBody>
          <a:bodyPr/>
          <a:lstStyle/>
          <a:p>
            <a:pPr eaLnBrk="1" hangingPunct="1"/>
            <a:r>
              <a:rPr lang="en-US" altLang="en-US" sz="2400" smtClean="0"/>
              <a:t>The </a:t>
            </a:r>
            <a:r>
              <a:rPr lang="en-US" altLang="en-US" sz="2400" smtClean="0">
                <a:latin typeface="Lucida Console" panose="020B0609040504020204" pitchFamily="49" charset="0"/>
              </a:rPr>
              <a:t>\b</a:t>
            </a:r>
            <a:r>
              <a:rPr lang="en-US" altLang="en-US" sz="2400" smtClean="0"/>
              <a:t> before and after the parentheses indicates the beginning and end of a word, respectively—in other words, we’re attempting to match whole words.</a:t>
            </a:r>
          </a:p>
          <a:p>
            <a:pPr eaLnBrk="1" hangingPunct="1">
              <a:lnSpc>
                <a:spcPct val="80000"/>
              </a:lnSpc>
            </a:pPr>
            <a:r>
              <a:rPr lang="en-US" altLang="en-US" sz="2400" smtClean="0"/>
              <a:t>Quantifiers are used in regular expressions to denote how often a particular character or set of characters can appear in a match</a:t>
            </a:r>
            <a:r>
              <a:rPr lang="en-US" altLang="en-US" sz="2800" smtClean="0"/>
              <a:t>.</a:t>
            </a:r>
          </a:p>
        </p:txBody>
      </p:sp>
      <p:sp>
        <p:nvSpPr>
          <p:cNvPr id="1090562" name="Rectangle 2"/>
          <p:cNvSpPr>
            <a:spLocks noGrp="1" noChangeArrowheads="1"/>
          </p:cNvSpPr>
          <p:nvPr>
            <p:ph type="title"/>
          </p:nvPr>
        </p:nvSpPr>
        <p:spPr/>
        <p:txBody>
          <a:bodyPr/>
          <a:lstStyle/>
          <a:p>
            <a:pPr eaLnBrk="1" fontAlgn="auto" hangingPunct="1">
              <a:spcAft>
                <a:spcPts val="0"/>
              </a:spcAft>
              <a:defRPr/>
            </a:pPr>
            <a:r>
              <a:rPr lang="en-US" sz="3200" dirty="0" smtClean="0"/>
              <a:t>19.7.2 Representing Patterns</a:t>
            </a:r>
            <a:endParaRPr lang="en-US" sz="3200" dirty="0"/>
          </a:p>
        </p:txBody>
      </p:sp>
      <p:sp>
        <p:nvSpPr>
          <p:cNvPr id="8499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p:txBody>
          <a:bodyPr/>
          <a:lstStyle/>
          <a:p>
            <a:pPr eaLnBrk="1" hangingPunct="1"/>
            <a:r>
              <a:rPr lang="en-US" altLang="en-US" dirty="0" smtClean="0"/>
              <a:t>PHP, or PHP: Hypertext Preprocessor, has become the most popular server-side scripting language for creating dynamic web pages.</a:t>
            </a:r>
          </a:p>
          <a:p>
            <a:pPr eaLnBrk="1" hangingPunct="1"/>
            <a:r>
              <a:rPr lang="en-US" altLang="en-US" dirty="0" smtClean="0"/>
              <a:t>PHP is open source and platform independent—implementations exist for all major UNIX, Linux, Mac and Windows operating systems. PHP also supports a large number of databases.</a:t>
            </a:r>
          </a:p>
        </p:txBody>
      </p:sp>
      <p:sp>
        <p:nvSpPr>
          <p:cNvPr id="1061890" name="Rectangle 2"/>
          <p:cNvSpPr>
            <a:spLocks noGrp="1" noChangeArrowheads="1"/>
          </p:cNvSpPr>
          <p:nvPr>
            <p:ph type="title"/>
          </p:nvPr>
        </p:nvSpPr>
        <p:spPr/>
        <p:txBody>
          <a:bodyPr/>
          <a:lstStyle/>
          <a:p>
            <a:pPr eaLnBrk="1" fontAlgn="auto" hangingPunct="1">
              <a:spcAft>
                <a:spcPts val="0"/>
              </a:spcAft>
              <a:defRPr/>
            </a:pPr>
            <a:r>
              <a:rPr lang="en-US" dirty="0" smtClean="0"/>
              <a:t>19.1 </a:t>
            </a:r>
            <a:r>
              <a:rPr lang="en-US" dirty="0"/>
              <a:t>Introduction</a:t>
            </a:r>
          </a:p>
        </p:txBody>
      </p:sp>
      <p:sp>
        <p:nvSpPr>
          <p:cNvPr id="2765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iw3htp5_19_slides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idx="1"/>
          </p:nvPr>
        </p:nvSpPr>
        <p:spPr/>
        <p:txBody>
          <a:bodyPr/>
          <a:lstStyle/>
          <a:p>
            <a:pPr eaLnBrk="1" hangingPunct="1">
              <a:lnSpc>
                <a:spcPct val="80000"/>
              </a:lnSpc>
            </a:pPr>
            <a:r>
              <a:rPr lang="en-US" altLang="en-US" sz="2400" smtClean="0"/>
              <a:t>The optional third argument to function </a:t>
            </a:r>
            <a:r>
              <a:rPr lang="en-US" altLang="en-US" sz="2400" smtClean="0">
                <a:latin typeface="Lucida Console" panose="020B0609040504020204" pitchFamily="49" charset="0"/>
              </a:rPr>
              <a:t>preg</a:t>
            </a:r>
            <a:r>
              <a:rPr lang="en-US" altLang="en-US" sz="2400" smtClean="0"/>
              <a:t> _match is an array that stores matches to each parenthetical statement of the regular expression. </a:t>
            </a:r>
          </a:p>
          <a:p>
            <a:pPr eaLnBrk="1" hangingPunct="1">
              <a:lnSpc>
                <a:spcPct val="80000"/>
              </a:lnSpc>
            </a:pPr>
            <a:r>
              <a:rPr lang="en-US" altLang="en-US" sz="2400" smtClean="0"/>
              <a:t>The first element stores the string matched for the entire pattern, and the remaining elements are indexed from left to right. </a:t>
            </a:r>
          </a:p>
          <a:p>
            <a:pPr eaLnBrk="1" hangingPunct="1">
              <a:lnSpc>
                <a:spcPct val="80000"/>
              </a:lnSpc>
            </a:pPr>
            <a:r>
              <a:rPr lang="en-US" altLang="en-US" sz="2400" smtClean="0"/>
              <a:t>To find multiple instances of a given pattern, we must make multiple calls to </a:t>
            </a:r>
            <a:r>
              <a:rPr lang="en-US" altLang="en-US" sz="2400" smtClean="0">
                <a:latin typeface="Lucida Console" panose="020B0609040504020204" pitchFamily="49" charset="0"/>
              </a:rPr>
              <a:t>preg_match</a:t>
            </a:r>
            <a:r>
              <a:rPr lang="en-US" altLang="en-US" sz="2400" smtClean="0"/>
              <a:t>, and remove matched instances before calling the function again by using a function such as </a:t>
            </a:r>
            <a:r>
              <a:rPr lang="en-US" altLang="en-US" sz="2400" smtClean="0">
                <a:latin typeface="Lucida Console" panose="020B0609040504020204" pitchFamily="49" charset="0"/>
              </a:rPr>
              <a:t>preg_replace</a:t>
            </a:r>
            <a:r>
              <a:rPr lang="en-US" altLang="en-US" sz="2400" smtClean="0"/>
              <a:t>. </a:t>
            </a:r>
          </a:p>
        </p:txBody>
      </p:sp>
      <p:sp>
        <p:nvSpPr>
          <p:cNvPr id="1090562" name="Rectangle 2"/>
          <p:cNvSpPr>
            <a:spLocks noGrp="1" noChangeArrowheads="1"/>
          </p:cNvSpPr>
          <p:nvPr>
            <p:ph type="title"/>
          </p:nvPr>
        </p:nvSpPr>
        <p:spPr/>
        <p:txBody>
          <a:bodyPr/>
          <a:lstStyle/>
          <a:p>
            <a:pPr eaLnBrk="1" fontAlgn="auto" hangingPunct="1">
              <a:spcAft>
                <a:spcPts val="0"/>
              </a:spcAft>
              <a:defRPr/>
            </a:pPr>
            <a:r>
              <a:rPr lang="en-US" sz="3200" dirty="0" smtClean="0"/>
              <a:t>19.7.3 Finding Matches</a:t>
            </a:r>
            <a:endParaRPr lang="en-US" sz="3200" dirty="0"/>
          </a:p>
        </p:txBody>
      </p:sp>
      <p:sp>
        <p:nvSpPr>
          <p:cNvPr id="8806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ph idx="1"/>
          </p:nvPr>
        </p:nvSpPr>
        <p:spPr/>
        <p:txBody>
          <a:bodyPr/>
          <a:lstStyle/>
          <a:p>
            <a:pPr eaLnBrk="1" hangingPunct="1">
              <a:lnSpc>
                <a:spcPct val="80000"/>
              </a:lnSpc>
            </a:pPr>
            <a:r>
              <a:rPr lang="en-US" altLang="en-US" sz="2400" smtClean="0"/>
              <a:t>Character classes are enclosed by the delimiters </a:t>
            </a:r>
            <a:r>
              <a:rPr lang="en-US" altLang="en-US" sz="2400" smtClean="0">
                <a:latin typeface="Lucida Console" panose="020B0609040504020204" pitchFamily="49" charset="0"/>
              </a:rPr>
              <a:t>[:</a:t>
            </a:r>
            <a:r>
              <a:rPr lang="en-US" altLang="en-US" sz="2400" smtClean="0"/>
              <a:t> and </a:t>
            </a:r>
            <a:r>
              <a:rPr lang="en-US" altLang="en-US" sz="2400" smtClean="0">
                <a:latin typeface="Lucida Console" panose="020B0609040504020204" pitchFamily="49" charset="0"/>
              </a:rPr>
              <a:t>:]</a:t>
            </a:r>
            <a:r>
              <a:rPr lang="en-US" altLang="en-US" sz="2400" smtClean="0"/>
              <a:t>. </a:t>
            </a:r>
          </a:p>
          <a:p>
            <a:pPr eaLnBrk="1" hangingPunct="1">
              <a:lnSpc>
                <a:spcPct val="80000"/>
              </a:lnSpc>
            </a:pPr>
            <a:r>
              <a:rPr lang="en-US" altLang="en-US" sz="2400" smtClean="0"/>
              <a:t>When this expression is placed in another set of brackets, it is a regular expression matching all of the characters in the class.</a:t>
            </a:r>
          </a:p>
          <a:p>
            <a:pPr eaLnBrk="1" hangingPunct="1">
              <a:lnSpc>
                <a:spcPct val="80000"/>
              </a:lnSpc>
            </a:pPr>
            <a:r>
              <a:rPr lang="en-US" altLang="en-US" sz="2400" smtClean="0"/>
              <a:t>A bracketed expression containing two or more adjacent character classes in the class delimiters represents those character sets combined.</a:t>
            </a:r>
          </a:p>
        </p:txBody>
      </p:sp>
      <p:sp>
        <p:nvSpPr>
          <p:cNvPr id="1090562" name="Rectangle 2"/>
          <p:cNvSpPr>
            <a:spLocks noGrp="1" noChangeArrowheads="1"/>
          </p:cNvSpPr>
          <p:nvPr>
            <p:ph type="title"/>
          </p:nvPr>
        </p:nvSpPr>
        <p:spPr/>
        <p:txBody>
          <a:bodyPr/>
          <a:lstStyle/>
          <a:p>
            <a:pPr eaLnBrk="1" fontAlgn="auto" hangingPunct="1">
              <a:spcAft>
                <a:spcPts val="0"/>
              </a:spcAft>
              <a:defRPr/>
            </a:pPr>
            <a:r>
              <a:rPr lang="en-US" sz="3200" dirty="0" smtClean="0"/>
              <a:t>19.7.4 Character Classes</a:t>
            </a:r>
            <a:endParaRPr lang="en-US" sz="3200" dirty="0"/>
          </a:p>
        </p:txBody>
      </p:sp>
      <p:sp>
        <p:nvSpPr>
          <p:cNvPr id="9011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iw3htp5_19_slides_Page_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idx="1"/>
          </p:nvPr>
        </p:nvSpPr>
        <p:spPr/>
        <p:txBody>
          <a:bodyPr/>
          <a:lstStyle/>
          <a:p>
            <a:pPr eaLnBrk="1" hangingPunct="1">
              <a:lnSpc>
                <a:spcPct val="80000"/>
              </a:lnSpc>
            </a:pPr>
            <a:r>
              <a:rPr lang="en-US" altLang="en-US" sz="2800" smtClean="0"/>
              <a:t>Function </a:t>
            </a:r>
            <a:r>
              <a:rPr lang="en-US" altLang="en-US" sz="2800" smtClean="0">
                <a:latin typeface="Lucida Console" panose="020B0609040504020204" pitchFamily="49" charset="0"/>
              </a:rPr>
              <a:t>preg_replace</a:t>
            </a:r>
            <a:r>
              <a:rPr lang="en-US" altLang="en-US" sz="2800" smtClean="0"/>
              <a:t> takes three arguments—</a:t>
            </a:r>
          </a:p>
          <a:p>
            <a:pPr lvl="1" eaLnBrk="1" hangingPunct="1">
              <a:lnSpc>
                <a:spcPct val="80000"/>
              </a:lnSpc>
            </a:pPr>
            <a:r>
              <a:rPr lang="en-US" altLang="en-US" sz="2400" smtClean="0"/>
              <a:t>the pattern to match, </a:t>
            </a:r>
          </a:p>
          <a:p>
            <a:pPr lvl="1" eaLnBrk="1" hangingPunct="1">
              <a:lnSpc>
                <a:spcPct val="80000"/>
              </a:lnSpc>
            </a:pPr>
            <a:r>
              <a:rPr lang="en-US" altLang="en-US" sz="2400" smtClean="0"/>
              <a:t>a string to replace the matched string and </a:t>
            </a:r>
          </a:p>
          <a:p>
            <a:pPr lvl="1" eaLnBrk="1" hangingPunct="1">
              <a:lnSpc>
                <a:spcPct val="80000"/>
              </a:lnSpc>
            </a:pPr>
            <a:r>
              <a:rPr lang="en-US" altLang="en-US" sz="2400" smtClean="0"/>
              <a:t>the string to search. The modified string is returned.</a:t>
            </a:r>
          </a:p>
        </p:txBody>
      </p:sp>
      <p:sp>
        <p:nvSpPr>
          <p:cNvPr id="1090562" name="Rectangle 2"/>
          <p:cNvSpPr>
            <a:spLocks noGrp="1" noChangeArrowheads="1"/>
          </p:cNvSpPr>
          <p:nvPr>
            <p:ph type="title"/>
          </p:nvPr>
        </p:nvSpPr>
        <p:spPr/>
        <p:txBody>
          <a:bodyPr/>
          <a:lstStyle/>
          <a:p>
            <a:pPr eaLnBrk="1" fontAlgn="auto" hangingPunct="1">
              <a:spcAft>
                <a:spcPts val="0"/>
              </a:spcAft>
              <a:defRPr/>
            </a:pPr>
            <a:r>
              <a:rPr lang="en-US" sz="3200" dirty="0" smtClean="0"/>
              <a:t>19.7.5 </a:t>
            </a:r>
            <a:r>
              <a:rPr lang="en-US" sz="3200" dirty="0"/>
              <a:t>Finding Multiple Instances of a </a:t>
            </a:r>
            <a:r>
              <a:rPr lang="en-US" sz="3200" dirty="0" smtClean="0"/>
              <a:t>Pattern</a:t>
            </a:r>
            <a:endParaRPr lang="en-US" sz="3200" dirty="0"/>
          </a:p>
        </p:txBody>
      </p:sp>
      <p:sp>
        <p:nvSpPr>
          <p:cNvPr id="9318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Grp="1" noChangeArrowheads="1"/>
          </p:cNvSpPr>
          <p:nvPr>
            <p:ph idx="1"/>
          </p:nvPr>
        </p:nvSpPr>
        <p:spPr/>
        <p:txBody>
          <a:bodyPr/>
          <a:lstStyle/>
          <a:p>
            <a:pPr eaLnBrk="1" hangingPunct="1">
              <a:lnSpc>
                <a:spcPct val="90000"/>
              </a:lnSpc>
            </a:pPr>
            <a:r>
              <a:rPr lang="en-US" altLang="en-US" sz="2400" b="1" smtClean="0">
                <a:solidFill>
                  <a:srgbClr val="0070C0"/>
                </a:solidFill>
              </a:rPr>
              <a:t>Superglobal</a:t>
            </a:r>
            <a:r>
              <a:rPr lang="en-US" altLang="en-US" sz="2400" smtClean="0"/>
              <a:t> arrays are associative arrays predefined by PHP that hold variables acquired from user input, the environment or the web server and are accessible in any variable scope.</a:t>
            </a:r>
          </a:p>
          <a:p>
            <a:pPr eaLnBrk="1" hangingPunct="1">
              <a:lnSpc>
                <a:spcPct val="90000"/>
              </a:lnSpc>
            </a:pPr>
            <a:r>
              <a:rPr lang="en-US" altLang="en-US" sz="2400" smtClean="0"/>
              <a:t>The arrays </a:t>
            </a:r>
            <a:r>
              <a:rPr lang="en-US" altLang="en-US" sz="2400" b="1" smtClean="0">
                <a:solidFill>
                  <a:srgbClr val="0070C0"/>
                </a:solidFill>
              </a:rPr>
              <a:t>$_GET </a:t>
            </a:r>
            <a:r>
              <a:rPr lang="en-US" altLang="en-US" sz="2400" smtClean="0"/>
              <a:t>and </a:t>
            </a:r>
            <a:r>
              <a:rPr lang="en-US" altLang="en-US" sz="2400" b="1" smtClean="0">
                <a:solidFill>
                  <a:srgbClr val="0070C0"/>
                </a:solidFill>
              </a:rPr>
              <a:t>$_POST </a:t>
            </a:r>
            <a:r>
              <a:rPr lang="en-US" altLang="en-US" sz="2400" smtClean="0"/>
              <a:t>retrieve information sent to the server by HTTP </a:t>
            </a:r>
            <a:r>
              <a:rPr lang="en-US" altLang="en-US" sz="2400" smtClean="0">
                <a:latin typeface="Lucida Console" panose="020B0609040504020204" pitchFamily="49" charset="0"/>
              </a:rPr>
              <a:t>get</a:t>
            </a:r>
            <a:r>
              <a:rPr lang="en-US" altLang="en-US" sz="2400" smtClean="0"/>
              <a:t> and </a:t>
            </a:r>
            <a:r>
              <a:rPr lang="en-US" altLang="en-US" sz="2400" smtClean="0">
                <a:latin typeface="Lucida Console" panose="020B0609040504020204" pitchFamily="49" charset="0"/>
              </a:rPr>
              <a:t>post</a:t>
            </a:r>
            <a:r>
              <a:rPr lang="en-US" altLang="en-US" sz="2400" smtClean="0"/>
              <a:t> requests, respectively.</a:t>
            </a:r>
          </a:p>
        </p:txBody>
      </p:sp>
      <p:sp>
        <p:nvSpPr>
          <p:cNvPr id="1094658" name="Rectangle 2"/>
          <p:cNvSpPr>
            <a:spLocks noGrp="1" noChangeArrowheads="1"/>
          </p:cNvSpPr>
          <p:nvPr>
            <p:ph type="title"/>
          </p:nvPr>
        </p:nvSpPr>
        <p:spPr/>
        <p:txBody>
          <a:bodyPr/>
          <a:lstStyle/>
          <a:p>
            <a:pPr eaLnBrk="1" fontAlgn="auto" hangingPunct="1">
              <a:spcAft>
                <a:spcPts val="0"/>
              </a:spcAft>
              <a:defRPr/>
            </a:pPr>
            <a:r>
              <a:rPr lang="en-US" sz="3200" dirty="0" smtClean="0"/>
              <a:t>19.8 </a:t>
            </a:r>
            <a:r>
              <a:rPr lang="en-US" sz="3200" dirty="0"/>
              <a:t>Form Processing and Business Logic</a:t>
            </a:r>
          </a:p>
        </p:txBody>
      </p:sp>
      <p:sp>
        <p:nvSpPr>
          <p:cNvPr id="9523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iw3htp5_19_slides_Page_3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idx="1"/>
          </p:nvPr>
        </p:nvSpPr>
        <p:spPr/>
        <p:txBody>
          <a:bodyPr/>
          <a:lstStyle/>
          <a:p>
            <a:pPr eaLnBrk="1" hangingPunct="1">
              <a:lnSpc>
                <a:spcPct val="90000"/>
              </a:lnSpc>
            </a:pPr>
            <a:r>
              <a:rPr lang="en-US" altLang="en-US" sz="2400" smtClean="0"/>
              <a:t>Using </a:t>
            </a:r>
            <a:r>
              <a:rPr lang="en-US" altLang="en-US" sz="2400" smtClean="0">
                <a:latin typeface="Lucida Console" panose="020B0609040504020204" pitchFamily="49" charset="0"/>
              </a:rPr>
              <a:t>method = "post"</a:t>
            </a:r>
            <a:r>
              <a:rPr lang="en-US" altLang="en-US" sz="2400" smtClean="0"/>
              <a:t> appends form data to the browser request that contains the protocol and the requested resource’s URL. Scripts located on the web server’s machine can access the form data sent as part of the request.</a:t>
            </a:r>
          </a:p>
        </p:txBody>
      </p:sp>
      <p:sp>
        <p:nvSpPr>
          <p:cNvPr id="1094658" name="Rectangle 2"/>
          <p:cNvSpPr>
            <a:spLocks noGrp="1" noChangeArrowheads="1"/>
          </p:cNvSpPr>
          <p:nvPr>
            <p:ph type="title"/>
          </p:nvPr>
        </p:nvSpPr>
        <p:spPr/>
        <p:txBody>
          <a:bodyPr/>
          <a:lstStyle/>
          <a:p>
            <a:pPr eaLnBrk="1" fontAlgn="auto" hangingPunct="1">
              <a:spcAft>
                <a:spcPts val="0"/>
              </a:spcAft>
              <a:defRPr/>
            </a:pPr>
            <a:r>
              <a:rPr lang="en-US" sz="3200" dirty="0"/>
              <a:t>19.8.2 Using PHP to Process HTML5 Forms</a:t>
            </a:r>
          </a:p>
        </p:txBody>
      </p:sp>
      <p:sp>
        <p:nvSpPr>
          <p:cNvPr id="98308"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idx="1"/>
          </p:nvPr>
        </p:nvSpPr>
        <p:spPr/>
        <p:txBody>
          <a:bodyPr/>
          <a:lstStyle/>
          <a:p>
            <a:pPr eaLnBrk="1" hangingPunct="1"/>
            <a:r>
              <a:rPr lang="en-US" altLang="en-US" sz="2400" smtClean="0"/>
              <a:t>We escape the normal meaning of a character in a string by preceding it with the backslash character (</a:t>
            </a:r>
            <a:r>
              <a:rPr lang="en-US" altLang="en-US" sz="2400" smtClean="0">
                <a:latin typeface="Lucida Console" panose="020B0609040504020204" pitchFamily="49" charset="0"/>
              </a:rPr>
              <a:t>\</a:t>
            </a:r>
            <a:r>
              <a:rPr lang="en-US" altLang="en-US" sz="2400" smtClean="0"/>
              <a:t>).</a:t>
            </a:r>
          </a:p>
          <a:p>
            <a:pPr eaLnBrk="1" hangingPunct="1"/>
            <a:r>
              <a:rPr lang="en-US" altLang="en-US" sz="2400" smtClean="0"/>
              <a:t>Function </a:t>
            </a:r>
            <a:r>
              <a:rPr lang="en-US" altLang="en-US" sz="2400" smtClean="0">
                <a:latin typeface="Lucida Console" panose="020B0609040504020204" pitchFamily="49" charset="0"/>
              </a:rPr>
              <a:t>die</a:t>
            </a:r>
            <a:r>
              <a:rPr lang="en-US" altLang="en-US" sz="2400" smtClean="0"/>
              <a:t> </a:t>
            </a:r>
            <a:r>
              <a:rPr lang="en-US" altLang="en-US" sz="2400" i="1" smtClean="0"/>
              <a:t>terminates</a:t>
            </a:r>
            <a:r>
              <a:rPr lang="en-US" altLang="en-US" sz="2400" smtClean="0"/>
              <a:t> script execution. The function’s optional argument is a string, which is printed as the script exits. </a:t>
            </a:r>
          </a:p>
        </p:txBody>
      </p:sp>
      <p:sp>
        <p:nvSpPr>
          <p:cNvPr id="1096706" name="Rectangle 2"/>
          <p:cNvSpPr>
            <a:spLocks noGrp="1" noChangeArrowheads="1"/>
          </p:cNvSpPr>
          <p:nvPr>
            <p:ph type="title"/>
          </p:nvPr>
        </p:nvSpPr>
        <p:spPr/>
        <p:txBody>
          <a:bodyPr/>
          <a:lstStyle/>
          <a:p>
            <a:pPr eaLnBrk="1" fontAlgn="auto" hangingPunct="1">
              <a:spcAft>
                <a:spcPts val="0"/>
              </a:spcAft>
              <a:defRPr/>
            </a:pPr>
            <a:r>
              <a:rPr lang="en-US" sz="3200" dirty="0" smtClean="0"/>
              <a:t>19.4 </a:t>
            </a:r>
            <a:r>
              <a:rPr lang="en-US" sz="3200" dirty="0"/>
              <a:t>Form Processing and Business Logic (Cont.)</a:t>
            </a:r>
          </a:p>
        </p:txBody>
      </p:sp>
      <p:sp>
        <p:nvSpPr>
          <p:cNvPr id="10035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iw3htp5_19_slides_Page_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p:txBody>
          <a:bodyPr/>
          <a:lstStyle/>
          <a:p>
            <a:pPr eaLnBrk="1" hangingPunct="1">
              <a:lnSpc>
                <a:spcPct val="90000"/>
              </a:lnSpc>
            </a:pPr>
            <a:r>
              <a:rPr lang="en-US" altLang="en-US" sz="2000" smtClean="0"/>
              <a:t>The power of the web resides not only in serving content to users, but also in responding to requests from users and generating web pages with dynamic content.</a:t>
            </a:r>
          </a:p>
          <a:p>
            <a:pPr eaLnBrk="1" hangingPunct="1">
              <a:lnSpc>
                <a:spcPct val="90000"/>
              </a:lnSpc>
            </a:pPr>
            <a:r>
              <a:rPr lang="en-US" altLang="en-US" sz="2000" smtClean="0"/>
              <a:t>PHP code is embedded directly into text-based documents, such as HTML, though these script segments are interpreted by a server </a:t>
            </a:r>
            <a:r>
              <a:rPr lang="en-US" altLang="en-US" sz="2000" i="1" smtClean="0"/>
              <a:t>before</a:t>
            </a:r>
            <a:r>
              <a:rPr lang="en-US" altLang="en-US" sz="2000" smtClean="0"/>
              <a:t> being delivered to the client.</a:t>
            </a:r>
          </a:p>
          <a:p>
            <a:pPr eaLnBrk="1" hangingPunct="1">
              <a:lnSpc>
                <a:spcPct val="90000"/>
              </a:lnSpc>
            </a:pPr>
            <a:r>
              <a:rPr lang="en-US" altLang="en-US" sz="2000" smtClean="0"/>
              <a:t>PHP script file names end with </a:t>
            </a:r>
            <a:r>
              <a:rPr lang="en-US" altLang="en-US" sz="2000" smtClean="0">
                <a:latin typeface="Lucida Console" panose="020B0609040504020204" pitchFamily="49" charset="0"/>
              </a:rPr>
              <a:t>.php</a:t>
            </a:r>
            <a:r>
              <a:rPr lang="en-US" altLang="en-US" sz="2000" smtClean="0"/>
              <a:t>. </a:t>
            </a:r>
          </a:p>
          <a:p>
            <a:pPr eaLnBrk="1" hangingPunct="1">
              <a:lnSpc>
                <a:spcPct val="90000"/>
              </a:lnSpc>
            </a:pPr>
            <a:r>
              <a:rPr lang="en-US" altLang="en-US" sz="2000" smtClean="0"/>
              <a:t>In PHP, code is inserted between the scripting delimiters </a:t>
            </a:r>
            <a:r>
              <a:rPr lang="en-US" altLang="en-US" sz="2000" smtClean="0">
                <a:latin typeface="Lucida Console" panose="020B0609040504020204" pitchFamily="49" charset="0"/>
              </a:rPr>
              <a:t>&lt;?php</a:t>
            </a:r>
            <a:r>
              <a:rPr lang="en-US" altLang="en-US" sz="2000" smtClean="0"/>
              <a:t> and </a:t>
            </a:r>
            <a:r>
              <a:rPr lang="en-US" altLang="en-US" sz="2000" smtClean="0">
                <a:latin typeface="Lucida Console" panose="020B0609040504020204" pitchFamily="49" charset="0"/>
              </a:rPr>
              <a:t>?&gt;</a:t>
            </a:r>
            <a:r>
              <a:rPr lang="en-US" altLang="en-US" sz="2000" smtClean="0"/>
              <a:t>. PHP code can be placed anywhere in HTML5 markup, as long as the code is enclosed in these delimiters.</a:t>
            </a:r>
          </a:p>
        </p:txBody>
      </p:sp>
      <p:sp>
        <p:nvSpPr>
          <p:cNvPr id="1063938" name="Rectangle 2"/>
          <p:cNvSpPr>
            <a:spLocks noGrp="1" noChangeArrowheads="1"/>
          </p:cNvSpPr>
          <p:nvPr>
            <p:ph type="title"/>
          </p:nvPr>
        </p:nvSpPr>
        <p:spPr/>
        <p:txBody>
          <a:bodyPr/>
          <a:lstStyle/>
          <a:p>
            <a:pPr eaLnBrk="1" fontAlgn="auto" hangingPunct="1">
              <a:spcAft>
                <a:spcPts val="0"/>
              </a:spcAft>
              <a:defRPr/>
            </a:pPr>
            <a:r>
              <a:rPr lang="en-US" dirty="0" smtClean="0"/>
              <a:t>19.2 A Simple PHP Program</a:t>
            </a:r>
            <a:endParaRPr lang="en-US" dirty="0"/>
          </a:p>
        </p:txBody>
      </p:sp>
      <p:sp>
        <p:nvSpPr>
          <p:cNvPr id="2970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descr="iw3htp5_19_slides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iw3htp5_19_slides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iw3htp5_19_slides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iw3htp5_19_slides_Page_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 descr="iw3htp5_19_slides_Page_4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iw3htp5_19_slides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iw3htp5_19_slides_Page_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iw3htp5_19_slides_Page_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3" name="Rectangle 3"/>
          <p:cNvSpPr>
            <a:spLocks noGrp="1" noChangeArrowheads="1"/>
          </p:cNvSpPr>
          <p:nvPr>
            <p:ph idx="1"/>
          </p:nvPr>
        </p:nvSpPr>
        <p:spPr/>
        <p:txBody>
          <a:bodyPr>
            <a:normAutofit/>
          </a:bodyPr>
          <a:lstStyle/>
          <a:p>
            <a:pPr marL="365760" indent="-256032" eaLnBrk="1" fontAlgn="auto" hangingPunct="1">
              <a:lnSpc>
                <a:spcPct val="90000"/>
              </a:lnSpc>
              <a:spcAft>
                <a:spcPts val="0"/>
              </a:spcAft>
              <a:buFont typeface="Wingdings 3"/>
              <a:buChar char=""/>
              <a:defRPr/>
            </a:pPr>
            <a:r>
              <a:rPr lang="en-US" sz="2400" dirty="0"/>
              <a:t>Function </a:t>
            </a:r>
            <a:r>
              <a:rPr lang="en-US" sz="2400" dirty="0">
                <a:latin typeface="Lucida Console" pitchFamily="49" charset="0"/>
              </a:rPr>
              <a:t>mysql_connect</a:t>
            </a:r>
            <a:r>
              <a:rPr lang="en-US" sz="2400" dirty="0"/>
              <a:t> connects to the MySQL database. It takes three arguments</a:t>
            </a:r>
            <a:r>
              <a:rPr lang="en-US" sz="2400" dirty="0" smtClean="0"/>
              <a:t>—</a:t>
            </a:r>
          </a:p>
          <a:p>
            <a:pPr marL="621792" lvl="1" eaLnBrk="1" fontAlgn="auto" hangingPunct="1">
              <a:lnSpc>
                <a:spcPct val="90000"/>
              </a:lnSpc>
              <a:spcBef>
                <a:spcPts val="324"/>
              </a:spcBef>
              <a:spcAft>
                <a:spcPts val="0"/>
              </a:spcAft>
              <a:defRPr/>
            </a:pPr>
            <a:r>
              <a:rPr lang="en-US" sz="1800" dirty="0" smtClean="0"/>
              <a:t>the </a:t>
            </a:r>
            <a:r>
              <a:rPr lang="en-US" sz="1800" dirty="0"/>
              <a:t>server’s </a:t>
            </a:r>
            <a:r>
              <a:rPr lang="en-US" sz="1800" dirty="0" smtClean="0"/>
              <a:t>hostname </a:t>
            </a:r>
          </a:p>
          <a:p>
            <a:pPr marL="621792" lvl="1" eaLnBrk="1" fontAlgn="auto" hangingPunct="1">
              <a:lnSpc>
                <a:spcPct val="90000"/>
              </a:lnSpc>
              <a:spcBef>
                <a:spcPts val="324"/>
              </a:spcBef>
              <a:spcAft>
                <a:spcPts val="0"/>
              </a:spcAft>
              <a:defRPr/>
            </a:pPr>
            <a:r>
              <a:rPr lang="en-US" sz="1800" dirty="0" smtClean="0"/>
              <a:t>a </a:t>
            </a:r>
            <a:r>
              <a:rPr lang="en-US" sz="1800" dirty="0"/>
              <a:t>username </a:t>
            </a:r>
            <a:endParaRPr lang="en-US" sz="1800" dirty="0" smtClean="0"/>
          </a:p>
          <a:p>
            <a:pPr marL="621792" lvl="1" eaLnBrk="1" fontAlgn="auto" hangingPunct="1">
              <a:lnSpc>
                <a:spcPct val="90000"/>
              </a:lnSpc>
              <a:spcBef>
                <a:spcPts val="324"/>
              </a:spcBef>
              <a:spcAft>
                <a:spcPts val="0"/>
              </a:spcAft>
              <a:defRPr/>
            </a:pPr>
            <a:r>
              <a:rPr lang="en-US" sz="1800" dirty="0" smtClean="0"/>
              <a:t>a password</a:t>
            </a:r>
          </a:p>
          <a:p>
            <a:pPr marL="393192" lvl="1" indent="0" eaLnBrk="1" fontAlgn="auto" hangingPunct="1">
              <a:lnSpc>
                <a:spcPct val="90000"/>
              </a:lnSpc>
              <a:spcBef>
                <a:spcPts val="324"/>
              </a:spcBef>
              <a:spcAft>
                <a:spcPts val="0"/>
              </a:spcAft>
              <a:buFont typeface="Wingdings" pitchFamily="2" charset="2"/>
              <a:buNone/>
              <a:defRPr/>
            </a:pPr>
            <a:r>
              <a:rPr lang="en-US" sz="2400" dirty="0" smtClean="0"/>
              <a:t>and </a:t>
            </a:r>
            <a:r>
              <a:rPr lang="en-US" sz="2400" dirty="0"/>
              <a:t>returns a database handle—a representation of PHP’s connection to the database, or </a:t>
            </a:r>
            <a:r>
              <a:rPr lang="en-US" sz="2400" dirty="0">
                <a:latin typeface="Lucida Console" pitchFamily="49" charset="0"/>
              </a:rPr>
              <a:t>false</a:t>
            </a:r>
            <a:r>
              <a:rPr lang="en-US" sz="2400" dirty="0"/>
              <a:t> if the connection fails.</a:t>
            </a:r>
          </a:p>
          <a:p>
            <a:pPr marL="365760" indent="-256032" eaLnBrk="1" fontAlgn="auto" hangingPunct="1">
              <a:lnSpc>
                <a:spcPct val="90000"/>
              </a:lnSpc>
              <a:spcAft>
                <a:spcPts val="0"/>
              </a:spcAft>
              <a:buFont typeface="Wingdings 3"/>
              <a:buChar char=""/>
              <a:defRPr/>
            </a:pPr>
            <a:r>
              <a:rPr lang="en-US" sz="2400" dirty="0"/>
              <a:t>Function </a:t>
            </a:r>
            <a:r>
              <a:rPr lang="en-US" sz="2400" dirty="0">
                <a:latin typeface="Lucida Console" pitchFamily="49" charset="0"/>
              </a:rPr>
              <a:t>mysql_select_db</a:t>
            </a:r>
            <a:r>
              <a:rPr lang="en-US" sz="2400" dirty="0"/>
              <a:t> </a:t>
            </a:r>
            <a:r>
              <a:rPr lang="en-US" sz="2400" dirty="0" smtClean="0"/>
              <a:t>selects and opens the </a:t>
            </a:r>
            <a:r>
              <a:rPr lang="en-US" sz="2400" dirty="0"/>
              <a:t>database to be </a:t>
            </a:r>
            <a:r>
              <a:rPr lang="en-US" sz="2400" dirty="0" smtClean="0"/>
              <a:t>queried. </a:t>
            </a:r>
          </a:p>
          <a:p>
            <a:pPr marL="365760" indent="-256032" eaLnBrk="1" fontAlgn="auto" hangingPunct="1">
              <a:lnSpc>
                <a:spcPct val="90000"/>
              </a:lnSpc>
              <a:spcAft>
                <a:spcPts val="0"/>
              </a:spcAft>
              <a:buFont typeface="Wingdings 3"/>
              <a:buChar char=""/>
              <a:defRPr/>
            </a:pPr>
            <a:r>
              <a:rPr lang="en-US" sz="2400" dirty="0" smtClean="0"/>
              <a:t>The </a:t>
            </a:r>
            <a:r>
              <a:rPr lang="en-US" sz="2400" dirty="0"/>
              <a:t>function returns </a:t>
            </a:r>
            <a:r>
              <a:rPr lang="en-US" sz="2400" dirty="0">
                <a:latin typeface="Lucida Console" pitchFamily="49" charset="0"/>
              </a:rPr>
              <a:t>true</a:t>
            </a:r>
            <a:r>
              <a:rPr lang="en-US" sz="2400" dirty="0"/>
              <a:t> on success or </a:t>
            </a:r>
            <a:r>
              <a:rPr lang="en-US" sz="2400" dirty="0">
                <a:latin typeface="Lucida Console" pitchFamily="49" charset="0"/>
              </a:rPr>
              <a:t>false</a:t>
            </a:r>
            <a:r>
              <a:rPr lang="en-US" sz="2400" dirty="0"/>
              <a:t> on failure. </a:t>
            </a:r>
            <a:r>
              <a:rPr lang="en-US" sz="2400" dirty="0" smtClean="0"/>
              <a:t> </a:t>
            </a:r>
            <a:endParaRPr lang="en-US" sz="2400" dirty="0"/>
          </a:p>
          <a:p>
            <a:pPr marL="109728" indent="0" eaLnBrk="1" fontAlgn="auto" hangingPunct="1">
              <a:lnSpc>
                <a:spcPct val="90000"/>
              </a:lnSpc>
              <a:spcAft>
                <a:spcPts val="0"/>
              </a:spcAft>
              <a:buFont typeface="Wingdings 3"/>
              <a:buNone/>
              <a:defRPr/>
            </a:pPr>
            <a:endParaRPr lang="en-US" sz="2000" dirty="0"/>
          </a:p>
        </p:txBody>
      </p:sp>
      <p:sp>
        <p:nvSpPr>
          <p:cNvPr id="1100802" name="Rectangle 2"/>
          <p:cNvSpPr>
            <a:spLocks noGrp="1" noChangeArrowheads="1"/>
          </p:cNvSpPr>
          <p:nvPr>
            <p:ph type="title"/>
          </p:nvPr>
        </p:nvSpPr>
        <p:spPr/>
        <p:txBody>
          <a:bodyPr/>
          <a:lstStyle/>
          <a:p>
            <a:pPr eaLnBrk="1" fontAlgn="auto" hangingPunct="1">
              <a:spcAft>
                <a:spcPts val="0"/>
              </a:spcAft>
              <a:defRPr/>
            </a:pPr>
            <a:r>
              <a:rPr lang="en-US" dirty="0" smtClean="0"/>
              <a:t>19.9 Reading from a </a:t>
            </a:r>
            <a:r>
              <a:rPr lang="en-US" dirty="0"/>
              <a:t>Database</a:t>
            </a:r>
          </a:p>
        </p:txBody>
      </p:sp>
      <p:sp>
        <p:nvSpPr>
          <p:cNvPr id="11162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p:cNvSpPr>
            <a:spLocks noGrp="1" noChangeArrowheads="1"/>
          </p:cNvSpPr>
          <p:nvPr>
            <p:ph idx="1"/>
          </p:nvPr>
        </p:nvSpPr>
        <p:spPr/>
        <p:txBody>
          <a:bodyPr/>
          <a:lstStyle/>
          <a:p>
            <a:pPr eaLnBrk="1" hangingPunct="1">
              <a:lnSpc>
                <a:spcPct val="90000"/>
              </a:lnSpc>
            </a:pPr>
            <a:r>
              <a:rPr lang="en-US" altLang="en-US" sz="2000" smtClean="0"/>
              <a:t>To query the database, we call function </a:t>
            </a:r>
            <a:r>
              <a:rPr lang="en-US" altLang="en-US" sz="2000" b="1" smtClean="0">
                <a:solidFill>
                  <a:srgbClr val="0070C0"/>
                </a:solidFill>
                <a:latin typeface="Lucida Console" panose="020B0609040504020204" pitchFamily="49" charset="0"/>
              </a:rPr>
              <a:t>mysql_query</a:t>
            </a:r>
            <a:r>
              <a:rPr lang="en-US" altLang="en-US" sz="2000" smtClean="0"/>
              <a:t>, specifying the query string and the database to query. </a:t>
            </a:r>
          </a:p>
          <a:p>
            <a:pPr eaLnBrk="1" hangingPunct="1">
              <a:lnSpc>
                <a:spcPct val="90000"/>
              </a:lnSpc>
            </a:pPr>
            <a:r>
              <a:rPr lang="en-US" altLang="en-US" sz="2000" smtClean="0"/>
              <a:t>This returns a resource containing the result of the query, or false if the query fails. </a:t>
            </a:r>
          </a:p>
          <a:p>
            <a:pPr eaLnBrk="1" hangingPunct="1">
              <a:lnSpc>
                <a:spcPct val="90000"/>
              </a:lnSpc>
            </a:pPr>
            <a:r>
              <a:rPr lang="en-US" altLang="en-US" sz="2000" smtClean="0"/>
              <a:t>It can also execute SQL statements such as </a:t>
            </a:r>
            <a:r>
              <a:rPr lang="en-US" altLang="en-US" sz="2000" b="1" smtClean="0">
                <a:solidFill>
                  <a:srgbClr val="0070C0"/>
                </a:solidFill>
                <a:latin typeface="Lucida Console" panose="020B0609040504020204" pitchFamily="49" charset="0"/>
              </a:rPr>
              <a:t>INSERT</a:t>
            </a:r>
            <a:r>
              <a:rPr lang="en-US" altLang="en-US" sz="2000" smtClean="0"/>
              <a:t> or </a:t>
            </a:r>
            <a:r>
              <a:rPr lang="en-US" altLang="en-US" sz="2000" b="1" smtClean="0">
                <a:solidFill>
                  <a:srgbClr val="0070C0"/>
                </a:solidFill>
                <a:latin typeface="Lucida Console" panose="020B0609040504020204" pitchFamily="49" charset="0"/>
              </a:rPr>
              <a:t>DELETE</a:t>
            </a:r>
            <a:r>
              <a:rPr lang="en-US" altLang="en-US" sz="2000" smtClean="0"/>
              <a:t> that do not return results. </a:t>
            </a:r>
          </a:p>
          <a:p>
            <a:pPr eaLnBrk="1" hangingPunct="1">
              <a:lnSpc>
                <a:spcPct val="90000"/>
              </a:lnSpc>
            </a:pPr>
            <a:r>
              <a:rPr lang="en-US" altLang="en-US" sz="2000" smtClean="0"/>
              <a:t>The </a:t>
            </a:r>
            <a:r>
              <a:rPr lang="en-US" altLang="en-US" sz="2000" b="1" smtClean="0">
                <a:solidFill>
                  <a:srgbClr val="0070C0"/>
                </a:solidFill>
                <a:latin typeface="Lucida Console" panose="020B0609040504020204" pitchFamily="49" charset="0"/>
              </a:rPr>
              <a:t>mysql_error</a:t>
            </a:r>
            <a:r>
              <a:rPr lang="en-US" altLang="en-US" sz="2000" smtClean="0"/>
              <a:t> function returns any error strings from the database. </a:t>
            </a:r>
          </a:p>
          <a:p>
            <a:pPr algn="just" eaLnBrk="1" hangingPunct="1">
              <a:lnSpc>
                <a:spcPct val="90000"/>
              </a:lnSpc>
            </a:pPr>
            <a:r>
              <a:rPr lang="en-US" altLang="en-US" sz="2000" b="1" smtClean="0">
                <a:solidFill>
                  <a:srgbClr val="0070C0"/>
                </a:solidFill>
                <a:latin typeface="Lucida Console" panose="020B0609040504020204" pitchFamily="49" charset="0"/>
              </a:rPr>
              <a:t>mysql_close</a:t>
            </a:r>
            <a:r>
              <a:rPr lang="en-US" altLang="en-US" sz="2000" smtClean="0"/>
              <a:t> closes the connection to the database specified in its argument.</a:t>
            </a:r>
          </a:p>
          <a:p>
            <a:pPr eaLnBrk="1" hangingPunct="1">
              <a:lnSpc>
                <a:spcPct val="90000"/>
              </a:lnSpc>
            </a:pPr>
            <a:r>
              <a:rPr lang="en-US" altLang="en-US" sz="2000" smtClean="0"/>
              <a:t>The </a:t>
            </a:r>
            <a:r>
              <a:rPr lang="en-US" altLang="en-US" sz="2000" b="1" smtClean="0">
                <a:solidFill>
                  <a:srgbClr val="0070C0"/>
                </a:solidFill>
                <a:latin typeface="Lucida Console" panose="020B0609040504020204" pitchFamily="49" charset="0"/>
              </a:rPr>
              <a:t>mysql_fetch_row</a:t>
            </a:r>
            <a:r>
              <a:rPr lang="en-US" altLang="en-US" sz="2000" smtClean="0"/>
              <a:t> function returns an array containing the values for each column in the current row of the query result (</a:t>
            </a:r>
            <a:r>
              <a:rPr lang="en-US" altLang="en-US" sz="2000" smtClean="0">
                <a:latin typeface="Lucida Console" panose="020B0609040504020204" pitchFamily="49" charset="0"/>
              </a:rPr>
              <a:t>$result</a:t>
            </a:r>
            <a:r>
              <a:rPr lang="en-US" altLang="en-US" sz="2000" smtClean="0"/>
              <a:t>). </a:t>
            </a:r>
          </a:p>
          <a:p>
            <a:pPr eaLnBrk="1" hangingPunct="1">
              <a:lnSpc>
                <a:spcPct val="90000"/>
              </a:lnSpc>
            </a:pPr>
            <a:endParaRPr lang="en-US" altLang="en-US" sz="2000" smtClean="0"/>
          </a:p>
        </p:txBody>
      </p:sp>
      <p:sp>
        <p:nvSpPr>
          <p:cNvPr id="1100802"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19.9 Reading from a Database (Cont.)</a:t>
            </a:r>
            <a:endParaRPr lang="en-US" dirty="0"/>
          </a:p>
        </p:txBody>
      </p:sp>
      <p:sp>
        <p:nvSpPr>
          <p:cNvPr id="11366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p:txBody>
          <a:bodyPr/>
          <a:lstStyle/>
          <a:p>
            <a:pPr eaLnBrk="1" hangingPunct="1">
              <a:lnSpc>
                <a:spcPct val="90000"/>
              </a:lnSpc>
            </a:pPr>
            <a:r>
              <a:rPr lang="en-US" altLang="en-US" sz="2000" smtClean="0"/>
              <a:t>Variables are preceded by a </a:t>
            </a:r>
            <a:r>
              <a:rPr lang="en-US" altLang="en-US" sz="2000" smtClean="0">
                <a:latin typeface="Lucida Console" panose="020B0609040504020204" pitchFamily="49" charset="0"/>
              </a:rPr>
              <a:t>$</a:t>
            </a:r>
            <a:r>
              <a:rPr lang="en-US" altLang="en-US" sz="2000" smtClean="0"/>
              <a:t> and are created the first time they’re encountered. </a:t>
            </a:r>
          </a:p>
          <a:p>
            <a:pPr eaLnBrk="1" hangingPunct="1">
              <a:lnSpc>
                <a:spcPct val="90000"/>
              </a:lnSpc>
            </a:pPr>
            <a:r>
              <a:rPr lang="en-US" altLang="en-US" sz="2000" smtClean="0"/>
              <a:t>PHP statements terminate with a semicolon (</a:t>
            </a:r>
            <a:r>
              <a:rPr lang="en-US" altLang="en-US" sz="2000" smtClean="0">
                <a:latin typeface="Lucida Console" panose="020B0609040504020204" pitchFamily="49" charset="0"/>
              </a:rPr>
              <a:t>;</a:t>
            </a:r>
            <a:r>
              <a:rPr lang="en-US" altLang="en-US" sz="2000" smtClean="0"/>
              <a:t>). </a:t>
            </a:r>
          </a:p>
          <a:p>
            <a:pPr eaLnBrk="1" hangingPunct="1">
              <a:lnSpc>
                <a:spcPct val="90000"/>
              </a:lnSpc>
            </a:pPr>
            <a:r>
              <a:rPr lang="en-US" altLang="en-US" sz="2000" smtClean="0"/>
              <a:t>Single-line comments which begin with two forward slashes (</a:t>
            </a:r>
            <a:r>
              <a:rPr lang="en-US" altLang="en-US" sz="2000" smtClean="0">
                <a:latin typeface="Lucida Console" panose="020B0609040504020204" pitchFamily="49" charset="0"/>
              </a:rPr>
              <a:t>//</a:t>
            </a:r>
            <a:r>
              <a:rPr lang="en-US" altLang="en-US" sz="2000" smtClean="0"/>
              <a:t>) or a pound sign (</a:t>
            </a:r>
            <a:r>
              <a:rPr lang="en-US" altLang="en-US" sz="2000" smtClean="0">
                <a:latin typeface="Lucida Console" panose="020B0609040504020204" pitchFamily="49" charset="0"/>
              </a:rPr>
              <a:t>#</a:t>
            </a:r>
            <a:r>
              <a:rPr lang="en-US" altLang="en-US" sz="2000" smtClean="0"/>
              <a:t>). Text to the right of the delimiter is ignored by the interpreter. Multiline comments begin with delimiter </a:t>
            </a:r>
            <a:r>
              <a:rPr lang="en-US" altLang="en-US" sz="2000" smtClean="0">
                <a:latin typeface="Lucida Console" panose="020B0609040504020204" pitchFamily="49" charset="0"/>
              </a:rPr>
              <a:t>/*</a:t>
            </a:r>
            <a:r>
              <a:rPr lang="en-US" altLang="en-US" sz="2000" smtClean="0"/>
              <a:t> and end with delimiter </a:t>
            </a:r>
            <a:r>
              <a:rPr lang="en-US" altLang="en-US" sz="2000" smtClean="0">
                <a:latin typeface="Lucida Console" panose="020B0609040504020204" pitchFamily="49" charset="0"/>
              </a:rPr>
              <a:t>*/</a:t>
            </a:r>
            <a:r>
              <a:rPr lang="en-US" altLang="en-US" sz="2000" smtClean="0"/>
              <a:t>.</a:t>
            </a:r>
          </a:p>
          <a:p>
            <a:pPr eaLnBrk="1" hangingPunct="1">
              <a:lnSpc>
                <a:spcPct val="90000"/>
              </a:lnSpc>
            </a:pPr>
            <a:r>
              <a:rPr lang="en-US" altLang="en-US" sz="2000" smtClean="0"/>
              <a:t>When a variable is encountered inside a double-quoted (</a:t>
            </a:r>
            <a:r>
              <a:rPr lang="en-US" altLang="en-US" sz="2000" smtClean="0">
                <a:latin typeface="Lucida Console" panose="020B0609040504020204" pitchFamily="49" charset="0"/>
              </a:rPr>
              <a:t>""</a:t>
            </a:r>
            <a:r>
              <a:rPr lang="en-US" altLang="en-US" sz="2000" smtClean="0"/>
              <a:t>) string, PHP interpolates the variable. In other words, PHP inserts the variable’s value where the variable name appears in the string.</a:t>
            </a:r>
          </a:p>
          <a:p>
            <a:pPr eaLnBrk="1" hangingPunct="1">
              <a:lnSpc>
                <a:spcPct val="90000"/>
              </a:lnSpc>
            </a:pPr>
            <a:r>
              <a:rPr lang="en-US" altLang="en-US" sz="2000" smtClean="0"/>
              <a:t>All operations requiring PHP interpolation execute on the server before the HTML5 document is sent to the client. </a:t>
            </a:r>
          </a:p>
          <a:p>
            <a:pPr eaLnBrk="1" hangingPunct="1">
              <a:lnSpc>
                <a:spcPct val="90000"/>
              </a:lnSpc>
            </a:pPr>
            <a:r>
              <a:rPr lang="en-US" altLang="en-US" sz="2000" smtClean="0"/>
              <a:t>PHP variables are loosely typed—they can contain different types of data at different times.</a:t>
            </a:r>
          </a:p>
        </p:txBody>
      </p:sp>
      <p:sp>
        <p:nvSpPr>
          <p:cNvPr id="1065986"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19.2 </a:t>
            </a:r>
            <a:r>
              <a:rPr lang="en-US" dirty="0"/>
              <a:t>A Simple PHP Program</a:t>
            </a:r>
            <a:r>
              <a:rPr lang="en-US" dirty="0" smtClean="0"/>
              <a:t> </a:t>
            </a:r>
            <a:r>
              <a:rPr lang="en-US" dirty="0"/>
              <a:t>(Cont.)</a:t>
            </a:r>
          </a:p>
        </p:txBody>
      </p:sp>
      <p:sp>
        <p:nvSpPr>
          <p:cNvPr id="3174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iw3htp5_19_slides_Page_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 descr="iw3htp5_19_slides_Page_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1" descr="iw3htp5_19_slides_Page_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1" descr="iw3htp5_19_slides_Page_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1" descr="iw3htp5_19_slides_Page_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1" descr="iw3htp5_19_slides_Page_5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9" name="Rectangle 3"/>
          <p:cNvSpPr>
            <a:spLocks noGrp="1" noChangeArrowheads="1"/>
          </p:cNvSpPr>
          <p:nvPr>
            <p:ph idx="1"/>
          </p:nvPr>
        </p:nvSpPr>
        <p:spPr/>
        <p:txBody>
          <a:bodyPr>
            <a:normAutofit lnSpcReduction="10000"/>
          </a:bodyPr>
          <a:lstStyle/>
          <a:p>
            <a:pPr marL="365760" indent="-256032" eaLnBrk="1" fontAlgn="auto" hangingPunct="1">
              <a:spcAft>
                <a:spcPts val="0"/>
              </a:spcAft>
              <a:buFont typeface="Wingdings 3"/>
              <a:buChar char=""/>
              <a:defRPr/>
            </a:pPr>
            <a:r>
              <a:rPr lang="en-US" sz="2000" dirty="0"/>
              <a:t>A cookie is a piece of information that’s stored by a server in a text file on a client’s computer to maintain information about the client during and between browsing sessions.</a:t>
            </a:r>
          </a:p>
          <a:p>
            <a:pPr marL="365760" indent="-256032" eaLnBrk="1" fontAlgn="auto" hangingPunct="1">
              <a:lnSpc>
                <a:spcPct val="90000"/>
              </a:lnSpc>
              <a:spcAft>
                <a:spcPts val="0"/>
              </a:spcAft>
              <a:buFont typeface="Wingdings 3"/>
              <a:buChar char=""/>
              <a:defRPr/>
            </a:pPr>
            <a:r>
              <a:rPr lang="en-US" sz="2000" i="1" dirty="0" smtClean="0"/>
              <a:t>A </a:t>
            </a:r>
            <a:r>
              <a:rPr lang="en-US" sz="2000" i="1" dirty="0"/>
              <a:t>server can access only the cookies that it has placed on the client.</a:t>
            </a:r>
          </a:p>
          <a:p>
            <a:pPr marL="365760" indent="-256032" eaLnBrk="1" fontAlgn="auto" hangingPunct="1">
              <a:lnSpc>
                <a:spcPct val="90000"/>
              </a:lnSpc>
              <a:spcAft>
                <a:spcPts val="0"/>
              </a:spcAft>
              <a:buFont typeface="Wingdings 3"/>
              <a:buChar char=""/>
              <a:defRPr/>
            </a:pPr>
            <a:r>
              <a:rPr lang="en-US" sz="2000" dirty="0"/>
              <a:t>Function </a:t>
            </a:r>
            <a:r>
              <a:rPr lang="en-US" sz="2000" dirty="0">
                <a:latin typeface="Lucida Console" pitchFamily="49" charset="0"/>
              </a:rPr>
              <a:t>setcookie</a:t>
            </a:r>
            <a:r>
              <a:rPr lang="en-US" sz="2000" dirty="0"/>
              <a:t> takes the name of the cookie to be set as the first argument, followed by the value to be stored in the cookie. </a:t>
            </a:r>
            <a:endParaRPr lang="en-US" sz="2000" dirty="0" smtClean="0"/>
          </a:p>
          <a:p>
            <a:pPr marL="365760" indent="-256032" eaLnBrk="1" fontAlgn="auto" hangingPunct="1">
              <a:lnSpc>
                <a:spcPct val="90000"/>
              </a:lnSpc>
              <a:spcAft>
                <a:spcPts val="0"/>
              </a:spcAft>
              <a:buFont typeface="Wingdings 3"/>
              <a:buChar char=""/>
              <a:defRPr/>
            </a:pPr>
            <a:r>
              <a:rPr lang="en-US" sz="2000" dirty="0" smtClean="0"/>
              <a:t>The </a:t>
            </a:r>
            <a:r>
              <a:rPr lang="en-US" sz="2000" dirty="0"/>
              <a:t>optional third argument indicates the expiration date of the cookie. </a:t>
            </a:r>
            <a:endParaRPr lang="en-US" sz="2000" dirty="0" smtClean="0"/>
          </a:p>
          <a:p>
            <a:pPr marL="365760" indent="-256032" eaLnBrk="1" fontAlgn="auto" hangingPunct="1">
              <a:spcAft>
                <a:spcPts val="0"/>
              </a:spcAft>
              <a:buFont typeface="Wingdings 3"/>
              <a:buChar char=""/>
              <a:defRPr/>
            </a:pPr>
            <a:r>
              <a:rPr lang="en-US" sz="2000" i="1" dirty="0"/>
              <a:t>If no expiration date is specified, the cookie lasts only until the end of the current session</a:t>
            </a:r>
            <a:r>
              <a:rPr lang="en-US" sz="2000" dirty="0"/>
              <a:t>—that is, when the user closes the browser. This type of cookie is known as a session cookie, while one with an expiration date is a persistent cookie. </a:t>
            </a:r>
          </a:p>
        </p:txBody>
      </p:sp>
      <p:sp>
        <p:nvSpPr>
          <p:cNvPr id="1104898" name="Rectangle 2"/>
          <p:cNvSpPr>
            <a:spLocks noGrp="1" noChangeArrowheads="1"/>
          </p:cNvSpPr>
          <p:nvPr>
            <p:ph type="title"/>
          </p:nvPr>
        </p:nvSpPr>
        <p:spPr/>
        <p:txBody>
          <a:bodyPr/>
          <a:lstStyle/>
          <a:p>
            <a:pPr eaLnBrk="1" fontAlgn="auto" hangingPunct="1">
              <a:spcAft>
                <a:spcPts val="0"/>
              </a:spcAft>
              <a:defRPr/>
            </a:pPr>
            <a:r>
              <a:rPr lang="en-US" dirty="0" smtClean="0"/>
              <a:t>19.10 </a:t>
            </a:r>
            <a:r>
              <a:rPr lang="en-US" dirty="0"/>
              <a:t>Using Cookies</a:t>
            </a:r>
          </a:p>
        </p:txBody>
      </p:sp>
      <p:sp>
        <p:nvSpPr>
          <p:cNvPr id="12186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idx="1"/>
          </p:nvPr>
        </p:nvSpPr>
        <p:spPr/>
        <p:txBody>
          <a:bodyPr/>
          <a:lstStyle/>
          <a:p>
            <a:pPr eaLnBrk="1" hangingPunct="1">
              <a:lnSpc>
                <a:spcPct val="90000"/>
              </a:lnSpc>
            </a:pPr>
            <a:r>
              <a:rPr lang="en-US" altLang="en-US" sz="2400" smtClean="0"/>
              <a:t>If only the name argument is passed to function </a:t>
            </a:r>
            <a:r>
              <a:rPr lang="en-US" altLang="en-US" sz="2400" smtClean="0">
                <a:latin typeface="Lucida Console" panose="020B0609040504020204" pitchFamily="49" charset="0"/>
              </a:rPr>
              <a:t>setcookie</a:t>
            </a:r>
            <a:r>
              <a:rPr lang="en-US" altLang="en-US" sz="2400" smtClean="0"/>
              <a:t>, the cookie is deleted from the client’s computer.</a:t>
            </a:r>
          </a:p>
          <a:p>
            <a:pPr eaLnBrk="1" hangingPunct="1">
              <a:lnSpc>
                <a:spcPct val="90000"/>
              </a:lnSpc>
            </a:pPr>
            <a:r>
              <a:rPr lang="en-US" altLang="en-US" sz="2400" smtClean="0"/>
              <a:t>Cookies defined in function </a:t>
            </a:r>
            <a:r>
              <a:rPr lang="en-US" altLang="en-US" sz="2400" smtClean="0">
                <a:latin typeface="Lucida Console" panose="020B0609040504020204" pitchFamily="49" charset="0"/>
              </a:rPr>
              <a:t>setcookie</a:t>
            </a:r>
            <a:r>
              <a:rPr lang="en-US" altLang="en-US" sz="2400" smtClean="0"/>
              <a:t> are sent to the client at the same time as the information in the HTTP header; therefore, </a:t>
            </a:r>
            <a:r>
              <a:rPr lang="en-US" altLang="en-US" sz="2400" smtClean="0">
                <a:latin typeface="Lucida Console" panose="020B0609040504020204" pitchFamily="49" charset="0"/>
              </a:rPr>
              <a:t>setcookie</a:t>
            </a:r>
            <a:r>
              <a:rPr lang="en-US" altLang="en-US" sz="2400" smtClean="0"/>
              <a:t> needs to be called </a:t>
            </a:r>
            <a:r>
              <a:rPr lang="en-US" altLang="en-US" sz="2400" i="1" smtClean="0"/>
              <a:t>before</a:t>
            </a:r>
            <a:r>
              <a:rPr lang="en-US" altLang="en-US" sz="2400" smtClean="0"/>
              <a:t> any other output</a:t>
            </a:r>
          </a:p>
          <a:p>
            <a:pPr eaLnBrk="1" hangingPunct="1">
              <a:lnSpc>
                <a:spcPct val="90000"/>
              </a:lnSpc>
            </a:pPr>
            <a:r>
              <a:rPr lang="en-US" altLang="en-US" sz="2400" smtClean="0"/>
              <a:t>PHP creates the superglobal array </a:t>
            </a:r>
            <a:r>
              <a:rPr lang="en-US" altLang="en-US" sz="2400" smtClean="0">
                <a:latin typeface="Lucida Console" panose="020B0609040504020204" pitchFamily="49" charset="0"/>
              </a:rPr>
              <a:t>$_COOKIE</a:t>
            </a:r>
            <a:r>
              <a:rPr lang="en-US" altLang="en-US" sz="2400" smtClean="0"/>
              <a:t>, which contains all the cookie values indexed by their names, similar to the values stored in array </a:t>
            </a:r>
            <a:r>
              <a:rPr lang="en-US" altLang="en-US" sz="2400" smtClean="0">
                <a:latin typeface="Lucida Console" panose="020B0609040504020204" pitchFamily="49" charset="0"/>
              </a:rPr>
              <a:t>$_POST </a:t>
            </a:r>
            <a:r>
              <a:rPr lang="en-US" altLang="en-US" sz="2400" smtClean="0"/>
              <a:t>when an HTML5 form is posted</a:t>
            </a:r>
          </a:p>
        </p:txBody>
      </p:sp>
      <p:sp>
        <p:nvSpPr>
          <p:cNvPr id="1104898" name="Rectangle 2"/>
          <p:cNvSpPr>
            <a:spLocks noGrp="1" noChangeArrowheads="1"/>
          </p:cNvSpPr>
          <p:nvPr>
            <p:ph type="title"/>
          </p:nvPr>
        </p:nvSpPr>
        <p:spPr/>
        <p:txBody>
          <a:bodyPr/>
          <a:lstStyle/>
          <a:p>
            <a:pPr eaLnBrk="1" fontAlgn="auto" hangingPunct="1">
              <a:spcAft>
                <a:spcPts val="0"/>
              </a:spcAft>
              <a:defRPr/>
            </a:pPr>
            <a:r>
              <a:rPr lang="en-US" dirty="0" smtClean="0"/>
              <a:t>19.10 </a:t>
            </a:r>
            <a:r>
              <a:rPr lang="en-US" dirty="0"/>
              <a:t>Using </a:t>
            </a:r>
            <a:r>
              <a:rPr lang="en-US" dirty="0" smtClean="0"/>
              <a:t>Cookies (Cont.)</a:t>
            </a:r>
            <a:endParaRPr lang="en-US" dirty="0"/>
          </a:p>
        </p:txBody>
      </p:sp>
      <p:sp>
        <p:nvSpPr>
          <p:cNvPr id="12390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descr="iw3htp5_19_slides_Page_5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 descr="iw3htp5_19_slides_Page_5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iw3htp5_19_slides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1" descr="iw3htp5_19_slides_Page_5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1" descr="iw3htp5_19_slides_Page_5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1" descr="iw3htp5_19_slides_Page_5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1" descr="iw3htp5_19_slides_Page_6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1" descr="iw3htp5_19_slides_Page_6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7" name="Rectangle 3"/>
          <p:cNvSpPr>
            <a:spLocks noGrp="1" noChangeArrowheads="1"/>
          </p:cNvSpPr>
          <p:nvPr>
            <p:ph idx="1"/>
          </p:nvPr>
        </p:nvSpPr>
        <p:spPr/>
        <p:txBody>
          <a:bodyPr>
            <a:normAutofit fontScale="92500" lnSpcReduction="10000"/>
          </a:bodyPr>
          <a:lstStyle/>
          <a:p>
            <a:pPr marL="365760" indent="-256032" eaLnBrk="1" fontAlgn="auto" hangingPunct="1">
              <a:spcAft>
                <a:spcPts val="0"/>
              </a:spcAft>
              <a:buFont typeface="Wingdings 3"/>
              <a:buChar char=""/>
              <a:defRPr/>
            </a:pPr>
            <a:r>
              <a:rPr lang="en-US" dirty="0" smtClean="0"/>
              <a:t>The </a:t>
            </a:r>
            <a:r>
              <a:rPr lang="en-US" sz="2200" b="1" dirty="0">
                <a:solidFill>
                  <a:srgbClr val="0070C0"/>
                </a:solidFill>
                <a:latin typeface="Lucida Console" panose="020B0609040504020204" pitchFamily="49" charset="0"/>
              </a:rPr>
              <a:t>isset</a:t>
            </a:r>
            <a:r>
              <a:rPr lang="en-US" dirty="0" smtClean="0"/>
              <a:t> function determines </a:t>
            </a:r>
            <a:r>
              <a:rPr lang="en-US" dirty="0"/>
              <a:t>whether the </a:t>
            </a:r>
            <a:r>
              <a:rPr lang="en-US" dirty="0">
                <a:latin typeface="Lucida Console" pitchFamily="49" charset="0"/>
              </a:rPr>
              <a:t>$_POST </a:t>
            </a:r>
            <a:r>
              <a:rPr lang="en-US" dirty="0"/>
              <a:t>array contains keys representing the various form </a:t>
            </a:r>
            <a:r>
              <a:rPr lang="en-US" dirty="0" smtClean="0"/>
              <a:t>fields.</a:t>
            </a:r>
            <a:endParaRPr lang="en-US" dirty="0"/>
          </a:p>
          <a:p>
            <a:pPr marL="365760" indent="-256032" eaLnBrk="1" fontAlgn="auto" hangingPunct="1">
              <a:spcAft>
                <a:spcPts val="0"/>
              </a:spcAft>
              <a:buFont typeface="Wingdings 3"/>
              <a:buChar char=""/>
              <a:defRPr/>
            </a:pPr>
            <a:r>
              <a:rPr lang="en-US" dirty="0" smtClean="0"/>
              <a:t>The notation</a:t>
            </a:r>
            <a:r>
              <a:rPr lang="en-US" sz="2200" b="1" dirty="0">
                <a:solidFill>
                  <a:srgbClr val="0070C0"/>
                </a:solidFill>
                <a:latin typeface="Lucida Console" panose="020B0609040504020204" pitchFamily="49" charset="0"/>
              </a:rPr>
              <a:t>$$variable </a:t>
            </a:r>
            <a:r>
              <a:rPr lang="en-US" dirty="0"/>
              <a:t>specifies a </a:t>
            </a:r>
            <a:r>
              <a:rPr lang="en-US" dirty="0" smtClean="0"/>
              <a:t>variable  </a:t>
            </a:r>
            <a:r>
              <a:rPr lang="en-US" dirty="0"/>
              <a:t>variable, which allows the code to reference variables dynamically. </a:t>
            </a:r>
          </a:p>
          <a:p>
            <a:pPr marL="365760" indent="-256032" eaLnBrk="1" fontAlgn="auto" hangingPunct="1">
              <a:spcAft>
                <a:spcPts val="0"/>
              </a:spcAft>
              <a:buFont typeface="Wingdings 3"/>
              <a:buChar char=""/>
              <a:defRPr/>
            </a:pPr>
            <a:r>
              <a:rPr lang="en-US" dirty="0" smtClean="0"/>
              <a:t>You </a:t>
            </a:r>
            <a:r>
              <a:rPr lang="en-US" dirty="0"/>
              <a:t>can use this expression to obtain the value of the variable whose name is equal to the value of </a:t>
            </a:r>
            <a:r>
              <a:rPr lang="en-US" dirty="0">
                <a:latin typeface="Lucida Console" pitchFamily="49" charset="0"/>
              </a:rPr>
              <a:t>$variable</a:t>
            </a:r>
            <a:r>
              <a:rPr lang="en-US" dirty="0" smtClean="0"/>
              <a:t>.</a:t>
            </a:r>
          </a:p>
          <a:p>
            <a:pPr marL="365760" indent="-256032" eaLnBrk="1" fontAlgn="auto" hangingPunct="1">
              <a:spcAft>
                <a:spcPts val="0"/>
              </a:spcAft>
              <a:buFont typeface="Wingdings 3"/>
              <a:buChar char=""/>
              <a:defRPr/>
            </a:pPr>
            <a:r>
              <a:rPr lang="en-US" dirty="0" smtClean="0"/>
              <a:t>The </a:t>
            </a:r>
            <a:r>
              <a:rPr lang="en-US" dirty="0"/>
              <a:t>function </a:t>
            </a:r>
            <a:r>
              <a:rPr lang="en-US" sz="2200" b="1" dirty="0">
                <a:solidFill>
                  <a:srgbClr val="0070C0"/>
                </a:solidFill>
                <a:latin typeface="Lucida Console" panose="020B0609040504020204" pitchFamily="49" charset="0"/>
              </a:rPr>
              <a:t>mysql_real_escape_string</a:t>
            </a:r>
            <a:r>
              <a:rPr lang="en-US" dirty="0"/>
              <a:t> </a:t>
            </a:r>
            <a:r>
              <a:rPr lang="en-US" dirty="0" smtClean="0"/>
              <a:t>inserts </a:t>
            </a:r>
            <a:r>
              <a:rPr lang="en-US" dirty="0"/>
              <a:t>a backslash (</a:t>
            </a:r>
            <a:r>
              <a:rPr lang="en-US" dirty="0">
                <a:latin typeface="Lucida Console" pitchFamily="49" charset="0"/>
              </a:rPr>
              <a:t>\</a:t>
            </a:r>
            <a:r>
              <a:rPr lang="en-US" dirty="0"/>
              <a:t>) before any special characters in the passed string. </a:t>
            </a:r>
            <a:endParaRPr lang="en-US" dirty="0" smtClean="0"/>
          </a:p>
          <a:p>
            <a:pPr marL="365760" indent="-256032" eaLnBrk="1" fontAlgn="auto" hangingPunct="1">
              <a:spcAft>
                <a:spcPts val="0"/>
              </a:spcAft>
              <a:buFont typeface="Wingdings 3"/>
              <a:buChar char=""/>
              <a:defRPr/>
            </a:pPr>
            <a:endParaRPr lang="en-US" dirty="0"/>
          </a:p>
        </p:txBody>
      </p:sp>
      <p:sp>
        <p:nvSpPr>
          <p:cNvPr id="1117186" name="Rectangle 2"/>
          <p:cNvSpPr>
            <a:spLocks noGrp="1" noChangeArrowheads="1"/>
          </p:cNvSpPr>
          <p:nvPr>
            <p:ph type="title"/>
          </p:nvPr>
        </p:nvSpPr>
        <p:spPr/>
        <p:txBody>
          <a:bodyPr/>
          <a:lstStyle/>
          <a:p>
            <a:pPr eaLnBrk="1" fontAlgn="auto" hangingPunct="1">
              <a:spcAft>
                <a:spcPts val="0"/>
              </a:spcAft>
              <a:defRPr/>
            </a:pPr>
            <a:r>
              <a:rPr lang="en-US" dirty="0" smtClean="0"/>
              <a:t>19.11 </a:t>
            </a:r>
            <a:r>
              <a:rPr lang="en-US" dirty="0"/>
              <a:t>Dynamic Content</a:t>
            </a:r>
          </a:p>
        </p:txBody>
      </p:sp>
      <p:sp>
        <p:nvSpPr>
          <p:cNvPr id="13312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1" descr="iw3htp5_19_slides_Page_6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1" descr="iw3htp5_19_slides_Page_6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1" descr="iw3htp5_19_slides_Page_6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1" descr="iw3htp5_19_slides_Page_6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iw3htp5_19_slides_Page_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1" descr="iw3htp5_19_slides_Page_6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1" descr="iw3htp5_19_slides_Page_6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1" descr="iw3htp5_19_slides_Page_6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1" descr="iw3htp5_19_slides_Page_6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1" descr="iw3htp5_19_slides_Page_7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1" descr="iw3htp5_19_slides_Page_7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1" descr="iw3htp5_19_slides_Page_7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1" descr="iw3htp5_19_slides_Page_7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1" descr="iw3htp5_19_slides_Page_7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5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1" descr="iw3htp5_19_slides_Page_7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r>
              <a:rPr lang="en-US" altLang="en-US" sz="1000" smtClean="0">
                <a:solidFill>
                  <a:schemeClr val="tx1"/>
                </a:solidFill>
              </a:rPr>
              <a:t>©1992-2012 by Pearson Education, Inc. All Rights Reserved.</a:t>
            </a:r>
          </a:p>
        </p:txBody>
      </p:sp>
    </p:spTree>
  </p:cSld>
  <p:clrMapOvr>
    <a:masterClrMapping/>
  </p:clrMapOvr>
</p:sld>
</file>

<file path=ppt/theme/_rels/theme1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aragraphs">
  <a:themeElements>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ragraph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ragraph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ragraph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ragraph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ragraph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ragraph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ragraph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ragraph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ragraph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ragraph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ragraph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ragraph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Paragraphs">
  <a:themeElements>
    <a:clrScheme name="1_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Paragraph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1_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aragraph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aragraph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aragraph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aragraph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aragraph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aragraph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aragraph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aragraph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aragraph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aragraph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aragraph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itel_HTP_Title">
  <a:themeElements>
    <a:clrScheme name="Deitel_HTP_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itel_HTP_Tit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Deitel_HTP_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itel_HTP_Tit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itel_HTP_Tit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itel_HTP_Tit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itel_HTP_Tit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itel_HTP_Tit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itel_HTP_Titl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itel_HTP_Tit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itel_HTP_Tit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itel_HTP_Tit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itel_HTP_Tit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itel_HTP_Tit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otes">
  <a:themeElements>
    <a:clrScheme name="Quot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Quote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Quot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Quot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Quot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Quot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Quot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Quot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Quot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Quot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Quot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Quot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Quot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Quot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bjectives">
  <a:themeElements>
    <a:clrScheme name="Object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bjectiv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Object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bject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bject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bject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bject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bject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bject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bject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bject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bject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bject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bject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utline">
  <a:themeElements>
    <a:clrScheme name="Outlin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utline">
      <a:majorFont>
        <a:latin typeface="Goudy Sans Medium"/>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Outlin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tlin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utlin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utlin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utlin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utlin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utlin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utlin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utlin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utlin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utlin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utlin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ps">
  <a:themeElements>
    <a:clrScheme name="Tip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p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Tip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ip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ip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ip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ip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ip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ip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ip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ip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ip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ip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ip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Figures">
  <a:themeElements>
    <a:clrScheme name="Figur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gures">
      <a:majorFont>
        <a:latin typeface="Arial"/>
        <a:ea typeface=""/>
        <a:cs typeface=""/>
      </a:majorFont>
      <a:minorFont>
        <a:latin typeface="A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Figur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gur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gur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gur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gur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gur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gur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gur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gur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gur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gur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gur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Code">
  <a:themeElements>
    <a:clrScheme name="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seudocode">
  <a:themeElements>
    <a:clrScheme name="Pseudo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seudocode">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Pseudo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seudoco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seudoco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seudoco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seudoco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seudoco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seudoco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seudoco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seudoco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seudoco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seudoco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seudoco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Deitel_HTP_Alpha</Template>
  <TotalTime>3139</TotalTime>
  <Words>3334</Words>
  <Application>Microsoft Office PowerPoint</Application>
  <PresentationFormat>On-screen Show (4:3)</PresentationFormat>
  <Paragraphs>241</Paragraphs>
  <Slides>101</Slides>
  <Notes>25</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101</vt:i4>
      </vt:variant>
    </vt:vector>
  </HeadingPairs>
  <TitlesOfParts>
    <vt:vector size="125" baseType="lpstr">
      <vt:lpstr>Arial</vt:lpstr>
      <vt:lpstr>Times New Roman</vt:lpstr>
      <vt:lpstr>Times</vt:lpstr>
      <vt:lpstr>Wingdings</vt:lpstr>
      <vt:lpstr>Goudy Sans Medium</vt:lpstr>
      <vt:lpstr>AGaramond</vt:lpstr>
      <vt:lpstr>Lucida Console</vt:lpstr>
      <vt:lpstr>Lucida Sans Unicode</vt:lpstr>
      <vt:lpstr>Wingdings 3</vt:lpstr>
      <vt:lpstr>Verdana</vt:lpstr>
      <vt:lpstr>Wingdings 2</vt:lpstr>
      <vt:lpstr>Symbol</vt:lpstr>
      <vt:lpstr>Blank</vt:lpstr>
      <vt:lpstr>Deitel_HTP_Title</vt:lpstr>
      <vt:lpstr>Quotes</vt:lpstr>
      <vt:lpstr>Objectives</vt:lpstr>
      <vt:lpstr>Outline</vt:lpstr>
      <vt:lpstr>Tips</vt:lpstr>
      <vt:lpstr>Figures</vt:lpstr>
      <vt:lpstr>Code</vt:lpstr>
      <vt:lpstr>Pseudocode</vt:lpstr>
      <vt:lpstr>Paragraphs</vt:lpstr>
      <vt:lpstr>1_Paragraphs</vt:lpstr>
      <vt:lpstr>Concourse</vt:lpstr>
      <vt:lpstr>Hypertext Preprocessor</vt:lpstr>
      <vt:lpstr>PowerPoint Presentation</vt:lpstr>
      <vt:lpstr>PowerPoint Presentation</vt:lpstr>
      <vt:lpstr>PowerPoint Presentation</vt:lpstr>
      <vt:lpstr>19.1 Introduction</vt:lpstr>
      <vt:lpstr>19.2 A Simple PHP Program</vt:lpstr>
      <vt:lpstr>19.2 A Simple PHP Program (Cont.)</vt:lpstr>
      <vt:lpstr>PowerPoint Presentation</vt:lpstr>
      <vt:lpstr>PowerPoint Presentation</vt:lpstr>
      <vt:lpstr>PowerPoint Presentation</vt:lpstr>
      <vt:lpstr>PowerPoint Presentation</vt:lpstr>
      <vt:lpstr>PowerPoint Presentation</vt:lpstr>
      <vt:lpstr>19.3 Converting Between Data Types</vt:lpstr>
      <vt:lpstr>19.3 Converting Between Data Types</vt:lpstr>
      <vt:lpstr>PowerPoint Presentation</vt:lpstr>
      <vt:lpstr>PowerPoint Presentation</vt:lpstr>
      <vt:lpstr>PowerPoint Presentation</vt:lpstr>
      <vt:lpstr>PowerPoint Presentation</vt:lpstr>
      <vt:lpstr>PowerPoint Presentation</vt:lpstr>
      <vt:lpstr>19.4 Arithmetic 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19.5 Initializing and Manipulating Arrays</vt:lpstr>
      <vt:lpstr>19.5 Initializing and Manipulating Arrays (Cont.)</vt:lpstr>
      <vt:lpstr>19.5 Initializing and Manipulating Arrays (Cont.)</vt:lpstr>
      <vt:lpstr>PowerPoint Presentation</vt:lpstr>
      <vt:lpstr>PowerPoint Presentation</vt:lpstr>
      <vt:lpstr>PowerPoint Presentation</vt:lpstr>
      <vt:lpstr>PowerPoint Presentation</vt:lpstr>
      <vt:lpstr>19.6 String Comparisons</vt:lpstr>
      <vt:lpstr>PowerPoint Presentation</vt:lpstr>
      <vt:lpstr>PowerPoint Presentation</vt:lpstr>
      <vt:lpstr>PowerPoint Presentation</vt:lpstr>
      <vt:lpstr>19.7 String Processing with Regular Expressions</vt:lpstr>
      <vt:lpstr>PowerPoint Presentation</vt:lpstr>
      <vt:lpstr>PowerPoint Presentation</vt:lpstr>
      <vt:lpstr>PowerPoint Presentation</vt:lpstr>
      <vt:lpstr>19.7.2 Representing Patterns</vt:lpstr>
      <vt:lpstr>19.7.2 Representing Patterns</vt:lpstr>
      <vt:lpstr>PowerPoint Presentation</vt:lpstr>
      <vt:lpstr>19.7.3 Finding Matches</vt:lpstr>
      <vt:lpstr>19.7.4 Character Classes</vt:lpstr>
      <vt:lpstr>PowerPoint Presentation</vt:lpstr>
      <vt:lpstr>19.7.5 Finding Multiple Instances of a Pattern</vt:lpstr>
      <vt:lpstr>19.8 Form Processing and Business Logic</vt:lpstr>
      <vt:lpstr>PowerPoint Presentation</vt:lpstr>
      <vt:lpstr>19.8.2 Using PHP to Process HTML5 Forms</vt:lpstr>
      <vt:lpstr>19.4 Form Processing and Business Logic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19.9 Reading from a Database</vt:lpstr>
      <vt:lpstr>19.9 Reading from a Database (Cont.)</vt:lpstr>
      <vt:lpstr>PowerPoint Presentation</vt:lpstr>
      <vt:lpstr>PowerPoint Presentation</vt:lpstr>
      <vt:lpstr>PowerPoint Presentation</vt:lpstr>
      <vt:lpstr>PowerPoint Presentation</vt:lpstr>
      <vt:lpstr>PowerPoint Presentation</vt:lpstr>
      <vt:lpstr>PowerPoint Presentation</vt:lpstr>
      <vt:lpstr>19.10 Using Cookies</vt:lpstr>
      <vt:lpstr>19.10 Using Cookies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19.11 Dynamic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PT</dc:creator>
  <cp:lastModifiedBy>teacher</cp:lastModifiedBy>
  <cp:revision>436</cp:revision>
  <dcterms:created xsi:type="dcterms:W3CDTF">2004-06-18T18:26:58Z</dcterms:created>
  <dcterms:modified xsi:type="dcterms:W3CDTF">2018-03-01T13:57:04Z</dcterms:modified>
  <cp:category>Temlpate v. 07-27-04</cp:category>
</cp:coreProperties>
</file>